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0DDC4-8FE8-400D-B323-D3436497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F700-273B-4D8A-AE69-4C0FE52A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1C52-66B9-41FD-80FE-5D0114BC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6F211-60B3-4CB9-85CC-20154C3E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21FC5-62C2-4510-B3EB-21D3150A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C56CB-0A9A-49BB-B828-22689BD9D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A8258-C5F1-49A1-987D-E732E2D36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E1B65-987D-4EFA-8917-71718094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A0F8D-3001-4184-B611-13AA71CB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60213-40DD-4E9C-932B-EC47E032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8FDED-9380-4E64-9516-B74C7791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14311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物权法》与《物业管理条例》解读与应用\n## 1.物权法的基本概念与原则\n### 1.1物权法的定义及其重要性\n### 1.2物权法的基本原则及其作用\n### 1.3物权法的适用范围及其限制\n## 2.物权法中的物权种类与权利\n### 2.1物权的种类及其特点\n### 2.2物权的权利主体与客体\n### 2.3物权的取得、变更与消灭\n## 3.物业管理条例的基本概念与原则\n### 3.1物业管理条例的定义及其重要性\n### 3.2物业管理条例的基本原则及其作用\n### 3.3物业管理条例的适用范围及其限制\n## 4.物业管理条例中的物业管理主体与客体\n### 4.1物业管理主体及其职责\n### 4.2物业管理客体及其范围\n### 4.3物业管理主体与客体之间的关系\n## 5.物权法与物业管理条例的关联与互动\n### 5.1物权法在物业管理中的应用与影响\n### 5.2物业管理条例在物权法中的体现与补充\n### 5.3物权法与物业管理条例的协调与完善\n## 6.物权法与物业管理条例的实际案例分析\n### 6.1物权法在物业管理纠纷中的应用案例分析\n### 6.2物业管理条例在物权法实践中的案例分析\n### 6.3物权法与物业管理条例的综合案例分析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《物权法》与《物业管理条例》解读与应用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物权法的基本概念与原则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物权法是一部调整物权关系的法律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规定物的归属、利用和保护等方面的法律关系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维护国家、集体和个人的财产权益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促进社会主义市场经济的发展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是中国特色社会主义法律体系的重要组成部分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对于维护社会公平正义、保障人民安居乐业具有重要意义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有助于规范市场经济秩序、优化营商环境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物权法定原则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：物权的种类、内容、效力由法律规定，不得由当事人随意设定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物权公示原则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：物权的设立、变更、转让和消灭必须进行公示，以维护交易安全和第三人利益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物权优先原则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：当同一物上存在多个物权时，优先保护具有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优先效力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：物权主体在法律地位上平等，其物权受到平等保护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物权法的基本原则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规范物权行为，维护物权秩序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保障交易安全，促进市场经济的发展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保护当事人的合法权益，维护社会公平正义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物权法原则的作用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物权法的基本原则及其作用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物权法的适用范围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中华人民共和国领域内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的物权关系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的物权关系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物权法的限制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民事基本制度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物权法的适用范围及其限制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物权法中的物权种类与权利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物权的种类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自物权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：权利人对自己所有的物享有的权利，如所有权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他物权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：权利人对他人所有的物享有的权利，如抵押权、质权、留置权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物权的特点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主体特定：物权只能由特定的主体享有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客体特定：物权只能针对特定的物行使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权利内容特定：物权的内容由法律规定，不得由当事人随意设定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物权的权利主体与客体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物权的权利主体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自然人、法人和其他组织可以成为物权的权利主体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国家和集体可以成为物权的权利主体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物权的客体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动产和不动产可以成为物权的客体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法律规定不得为物权的客体的物品，如毒品、枪支、弹药等，不得成为物权的客体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物权的取得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取得，如买卖、赠与等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取得，如拾得、先占等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变更，如转让、抵押等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变更，如生产、消费等</a:t>
                </a:r>
                <a:endParaRPr/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物权的消灭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消灭，如放弃、撤销等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消灭，如物的毁损、灭失等</a:t>
                </a:r>
                <a:endParaRPr/>
              </a:p>
            </p:txBody>
          </p:sp>
          <p:pic>
            <p:nvPicPr>
              <p:cNvPr id="3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物权的取得、变更与消灭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物业管理条例的基本概念与原则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物业管理条例是一部调整物业管理活动的法律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规定物业管理区域的划分、业主大会和业主委员会的设立、物业服务的提供等方面的法律关系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维护业主和物业服务企业的合法权益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促进物业管理行业的健康发展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物业管理条例的重要性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是中国特色社会主义法律体系的重要组成部分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对于维护社区稳定、提高居民生活质量具有重要意义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有助于规范物业管理市场秩序、促进社会和谐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物业管理条例的定义及其重要性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物业管理条例的基本原则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业主自治原则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：业主有权决定物业管理区域内的重大事项，通过业主大会和业主委员会行使自治权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物业服务企业专业化管理原则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：物业服务企业应当提供专业化、规范化的物业服务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公平交易原则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：业主和物业服务企业在物业管理活动中享有平等地位，公平对待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物业管理条例原则的作用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规范物业管理活动，维护业主和物业服务企业的合法权益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保障社区稳定，提高居民生活质量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促进物业管理行业的健康发展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物业管理条例的基本原则及其作用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物业管理条例的适用范围及其限制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物业管理条例的适用范围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中华人民共和国领域内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的物业管理活动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住宅物业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非住宅物业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的物业管理活动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物业管理条例的限制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国际私法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地方性法规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民事基本制度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的规定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https://d.book118.com/655214311212011111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《物权法》与《物业管理条例》解读与应用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2024-09-17T09:39:35.839</cp:lastPrinted>
  <dcterms:created xsi:type="dcterms:W3CDTF">2024-09-17T01:39:35Z</dcterms:created>
  <dcterms:modified xsi:type="dcterms:W3CDTF">2024-09-17T01:39:37Z</dcterms:modified>
</cp:coreProperties>
</file>