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E836B9-2B36-44D2-B712-736016EB1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2A455-3BF7-40A2-A3A4-123D7B3F1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CF01FA-A24B-4688-A2BA-C638F29A8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0C7845-E9E4-4745-A7DA-2206D33D6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94A416-1ED4-4A60-A9AC-3690D3AA7D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E57E0A-3A8E-4228-9CC7-9AB82FBDB4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1D2A3B-C030-487B-9D68-504EAEAE27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C442F-8972-4A28-B936-01EB740F2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A7EB5B-E852-427B-A1E4-9CD36EBE9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F64594-DC46-4ECB-A0C5-DD2446EFE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E79C9-6517-4F73-B604-44C1E4A65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22020214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Primary School English Teacher Training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Introduction to Natural Phonetic Pronunciation</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The Application of Natural Phonetic Method in Low Level English Teaching in Primary Schools</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Teaching Strategies and Techniques of Natural Phonetic Reading Method</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Case analysis of teaching practice of natural phonics</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Teaching evaluation and feedback on natural phonics</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Conclusion and Outlook</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Introduction to Natural Phonetic Pronunciation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Natural Phonics is a teaching method that emphasizes the connection between sounds and symbols, helping learners to decode and encode the English language through systematic and explicit teaching of the sounds and patterns of English.</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It emphasizes the natural and intuitive way of learning English pronunciation, focusing on the development of learners' phonemic awareness and their ability to segment, blend, and manipulate sounds.</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of natural phonics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Today, Natural Phonics is widely used in primary and secondary education as well as in adult education programs worldwide.</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Over time, this research led to the development of various phonics programs and teaching methods that have been continuously refined and updated to meet the needs of learners at different levels.</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Natural Phonics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advantages and characteristics of natural phonics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Accuracy: Natural Phonics teaches learners to pronounce English accurately, emphasizing the correct pronunciation of individual sounds and syllables.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Systematic: The teaching of Natural Phonics is systematic, covering all the sounds and patterns of English in a logical and structured manner.</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Intuitive: By teaching the connection between sounds and symbols, Natural Phonics helps learners to intuitively understand how English works, enabling them to decode and encode new words easily.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Developmental: The method takes into account the developmental stages of learners, gradually introducing more complex sounds and patterns as they progress in their learning.</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The Application of Natural Phonetic Method in Low Level English Teaching in Primary Schools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Teaching the correct pronunciation of each letter</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natural phonetic method emphasizes the accurate pronunciation of each letter. It teaches the correct pronunciation of each letter, including the position of the tongue, lips, and throat during pronunciation.</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Teaching the pronunciation of letter combinations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This method also teaches the pronunciation of letter combinations, such as "bl," "br," "cl," "cr," etc. It helps students to understand the pronunciation rules and to correctly pronounce words containing these letter combinations.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Teaching pronunciation of letters and letter combinations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This method uses pinyin, the official romanization system for Standard Chinese, to assist students in learning English. It teaches students how to use pinyin to transcribe English words into Chinese and how to use pinyin to help them learn English pronunciation.</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Introduction to pinyin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The natural phonetic method compares the pronunciation of English and pinyin to help students understand the differences and similarities between the two languages. This comparison can help students learn English more effectively.</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Comparison between English and pinyin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Pinyin teaching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natural phonetic method also emphasizes the importance of teaching correct spelling. It teaches students how to spell English words correctly based on their pronunciation.</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Teaching correct spelling</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This method also teaches students the basic spelling rules of English, such as the silent "e," the "oo" sound, and the "ea" sound. It helps students to understand the spelling rules and to correctly spell English words.</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Teaching spelling rules</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Spelling teaching</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Teaching Strategies and Techniques of Natural Phonetic Reading Method</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Provide real-life English materials: Use authentic English materials to create a natural language environment for students, allowing them to immerse themselves in English.</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Use English as the main language in the classroom: Speak English as much as possible to encourage students to use English for communication and thinking.</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Create a positive learning atmosphere: Encourage students to actively participate in class activities, provide positive feedback, and create a relaxed and enjoyable learning environment.</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83" r="11883"/>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45" r="1184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Create a good language environment</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Cultivate students' ability for self-directed learning</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Teach students how to manage their learning processes, including time management, self-assessment, and self-correction.</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Foster students' self-regulation skills</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Provide students with learning resources and guidance on how to use them effectively, allowing them to explore and learn English independently.</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Teach students how to learn English independently</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Help students identify their learning goals and track their progress, encouraging them to take ownership of their learning process.</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Encourage students to set learning goals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https://d.book118.com/655220202142011040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2024-08-31T13:46:39.645</cp:lastPrinted>
  <dcterms:created xsi:type="dcterms:W3CDTF">2024-08-31T05:46:39Z</dcterms:created>
  <dcterms:modified xsi:type="dcterms:W3CDTF">2024-08-31T05:46:41Z</dcterms:modified>
</cp:coreProperties>
</file>