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0978D-CBA2-4FD0-96F9-38E831E9B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5076B-5C49-486B-970A-EEB4C21B7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48F28-E039-4EE1-A139-5A6FF6FF9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944AA-1608-4E6D-ADE6-D9D3F1F1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B3779-C993-4E92-8A5A-F79B4EB20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50E47-734B-4D33-8C95-8F46D3CDB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753FB-E305-4611-BF86-692C4BBBC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A28D4-3184-41B4-A278-5BC7B0305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45B05-812B-4E04-84E5-4FB6EB81B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033A6-1BB1-49CE-A9D4-8577DAD12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75A58-D18D-481C-9758-59AAD033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2023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礼品行业招商规划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招商目标及定位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招商策略及渠道选择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招商政策及支持措施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落地执行与监控评估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风险防范与应对策略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礼品行业市场规模庞大，涉及多个领域，包括商务礼品、促销礼品、节庆礼品等。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礼品行业产业链包括设计、生产、销售等环节，其中设计和生产环节占据重要地位。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礼品行业具有个性化、定制化、时尚化等特点，消费者对礼品的品质和创意要求越来越高。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礼品行业现状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消费者越来越注重礼品的个性化，希望礼品能够体现自己的独特品味和风格。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消费者对礼品的品质要求越来越高，包括材料、工艺、包装等方面。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创意礼品受到消费者的追捧，具有独特设计和创意的礼品更能吸引消费者的眼球。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线上销售和线下实体店是礼品销售的主要渠道，不同渠道之间的竞争也日益激烈。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品牌成为礼品市场竞争的重要因素，知名品牌在市场份额、品牌认知度等方面具有优势。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价格是礼品市场竞争的重要手段之一，不同品牌、不同产品之间的价格差异较大。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随着消费者个性化需求的增加，礼品行业将更加注重个性化定制服务。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环保意识的提高将推动礼品行业向绿色环保方向发展，环保材料、可回收包装等将成为趋势。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智能科技在礼品行业的应用将逐渐增多，如智能音响、智能穿戴设备等。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智能化科技化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文化创意与礼品的融合将成为趋势，具有文化内涵和创意的礼品将更受欢迎。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文化创意融合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招商目标及定位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通过招商合作，将产品推广至更广泛的市场，提高品牌知名度和市场占有率。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增加销售渠道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与合作伙伴共同开拓新的销售渠道，如线上平台、实体店铺等，以扩大销售网络。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提升品牌影响力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吸引优质合作伙伴，共同打造品牌形象，提升品牌在行业内的地位和影响力。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招商目标制定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寻求与礼品公司合作，为其提供定制化的礼品解决方案，满足其多样化的需求。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礼品公司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针对企业客户，提供商务礼品、促销礼品等，满足其商务活动及市场推广需求。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针对个体消费者，提供个性化的礼品定制服务，满足其送礼、自用等多样化需求。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个体消费者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中端实用礼品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针对中端市场，提供实用性强、性价比高的礼品，如家居用品、电子产品等。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低端小商品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针对低端市场，提供价格实惠、款式多样的小商品，如文具、饰品等。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高端定制礼品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专注于高端市场，提供个性化、高附加值的定制礼品，如奢侈品、艺术品等。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产品线规划及定位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确立品牌在礼品行业的专业地位，打造高品质、个性化的品牌形象。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通过广告、公关、社交媒体等多种渠道进行品牌传播，提高品牌知名度和美誉度。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提供优质的售前、售中和售后服务，让客户在合作过程中感受到品牌的专业和贴心。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招商策略及渠道选择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与主流电商平台如淘宝、京东等建立合作关系，利用其庞大的用户群体和成熟的交易系统，进行产品展示和销售。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网络平台合作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通过微信、微博等社交媒体平台，发布产品信息，吸引潜在客户的关注，同时建立品牌形象。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在搜索引擎、门户网站等网络平台上投放广告，提高品牌曝光度，吸引更多潜在客户。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线上招商策略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参加礼品行业的专业展会，展示产品特色，与潜在客户和合作伙伴面对面交流，拓展业务机会。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行业展会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组织或参加商务洽谈会，与潜在合作伙伴深入沟通，探讨合作可能性。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商务洽谈会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与实体店建立合作关系，将产品摆放在店内进行销售，扩大品牌覆盖面。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线下招商策略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代理商招募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寻找具有行业经验和资源的代理商，共同开拓市场，提高品牌知名度。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分销商合作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与分销商建立长期稳定的合作关系，确保产品在各区域的销售和推广。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异业联盟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与其他行业的企业建立合作关系，实现资源共享和互利共赢。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渠道拓展与合作伙伴选择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https://d.book118.com/655220234321011042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2024-09-04T08:16:00.695</cp:lastPrinted>
  <dcterms:created xsi:type="dcterms:W3CDTF">2024-09-04T00:16:00Z</dcterms:created>
  <dcterms:modified xsi:type="dcterms:W3CDTF">2024-09-04T00:16:03Z</dcterms:modified>
</cp:coreProperties>
</file>