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63289-10A0-445A-8F79-BE849C6CF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10E82-29DE-4D72-B365-50C365BA7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E18FE-E7CA-4C0C-A9D3-09B28AD7A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C822D-EB9E-4E37-8711-2C9911EBE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598285-A938-4BDA-ADCA-6175B6214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170B6F-35B2-4969-BA5E-1B1BBBC26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23550F-4763-499A-9EB5-21A82CEB3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4698D-8A2C-447E-90B4-F593F60AC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F0025-0A75-4194-8E07-63F91DF13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AE1B8-15DA-41F2-8078-6D0DB751C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48431-3CAB-4AF1-83FA-DB8939766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22144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车联网平台架构及技术方案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车联网平台架构组成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典型应用场景分析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平台安全性保障措施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车联网概述与发展趋势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车联网（Internet of Vehicles，IoV）是指通过先进的通信技术、网络技术、控制技术、计算机技术等手段，对交通系统中车辆、道路、行人等要素进行全面感知、实时互联和智能处理，实现人、车、路、云之间的高效协同，提高交通运行效率，保障交通安全，提升交通服务品质的网络系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随着汽车保有量不断增长和交通拥堵、交通事故等问题日益严重，发展车联网成为解决交通问题的重要手段之一。同时，随着5G、人工智能等技术的不断发展，车联网的应用场景和商业模式也在不断拓展和创新。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车联网定义及背景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根据市场研究机构的数据，全球车联网市场规模正在快速增长。预计未来几年，随着5G网络的普及和自动驾驶技术的成熟，车联网市场将迎来爆发式增长。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在中国，政府将车联网列为战略性新兴产业之一，并出台了一系列政策措施推动其发展。预计未来几年，中国车联网市场将保持高速增长态势。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车联网已经在智能交通、智能驾驶、智慧物流等领域得到了广泛应用。例如，通过车联网技术可以实现车辆之间的协同驾驶和自动驾驶，提高交通运行效率和安全性；通过车联网技术还可以实现物流车辆的智能调度和优化配送路径，降低物流成本和提高配送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车联网的发展也面临着一些挑战。首先，车联网涉及多个领域和多个行业，需要跨领域、跨行业的协同合作。其次，车联网的数据安全和隐私保护问题也需要得到重视和解决。最后，车联网的技术标准和规范尚不完善，需要加强标准化工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行业应用现状与挑战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车联网平台架构组成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通过车载传感器实时监测车辆状态，如车速、位置、油耗等。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车辆状态感知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周边环境感知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驾驶员行为感知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利用雷达、摄像头等传感器感知车辆周边环境，如障碍物、交通信号等。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通过驾驶员监控系统感知驾驶员行为，如疲劳驾驶、违规操作等。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车内网络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建立车内局域网，实现车载设备间的数据传输和共享。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车际网络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通过V2X技术实现车与车、车与基础设施、车与行人之间的信息交互。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车载移动互联网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利用4G/5G等移动通信技术，实现车辆与互联网的连接。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对感知层采集的数据进行处理和分析，提取有用信息。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建立分布式数据库，实现海量数据的存储和管理。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采用加密技术和访问控制机制，确保数据的安全性和隐私性。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导航与定位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远程监控与诊断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车联网服务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提供实时导航和定位服务，帮助驾驶员规划最佳行驶路线。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协助交通管理部门优化交通流，提高道路通行效率。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允许远程监控车辆状态和诊断故障，提高维修效率。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提供丰富的车联网服务，如在线音乐、语音助手、车载支付等。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993" r="179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车辆与行人通信（V2P）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保障行人与车辆之间的安全交互，提醒行人注意交通状况，降低交通事故风险。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车辆与基础设施通信（V2I）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实现车辆与交通信号、道路标识等基础设施的信息交互，提高行车安全性和交通效率。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车辆与车辆通信（V2V）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通过车车之间的直接通信，实现车辆间的协同驾驶和碰撞预警等功能，提升道路安全。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对海量车辆运行数据进行实时处理和分析，挖掘有价值的信息，为交通管理和优化提供支持。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数据融合与挖掘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整合多源异构数据，通过数据挖掘技术发现隐藏在数据中的规律和趋势，为决策提供支持。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对车辆运行数据进行实时分析，提供实时的交通状况、车辆状态等信息，为驾驶员和乘客提供便利。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云计算平台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提供强大的计算和存储能力，支持车联网平台的数据处理、分析和应用服务。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边缘计算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在车辆端或基础设施端进行数据处理和分析，降低数据传输延迟，提高响应速度和数据处理效率。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云边协同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实现云计算和边缘计算的协同工作，充分发挥各自优势，提升车联网平台的整体性能。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云计算与边缘计算技术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https://d.book118.com/655222144014011102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2024-09-10T20:16:09.471</cp:lastPrinted>
  <dcterms:created xsi:type="dcterms:W3CDTF">2024-09-10T12:16:09Z</dcterms:created>
  <dcterms:modified xsi:type="dcterms:W3CDTF">2024-09-10T12:16:11Z</dcterms:modified>
</cp:coreProperties>
</file>