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87B110-4F00-4E3E-8207-9114B90C1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2389A2-14E7-4B9D-B469-F9FF52A2C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6C35D6-482D-4F11-9E7F-C3BABC11B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85704D-4829-4DC4-BBD8-1963C530B1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845F14-7316-44EC-A7ED-85BF5371E9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B0B437-FCBB-4038-AA17-ECCF3B85F2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D71E9E-8FAB-42FA-8BF6-A8B0E1C1CD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749AA-3378-4E72-B914-1DEF774016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5683DF-A69F-43AE-8057-0114127546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30D1F8-C68E-47C0-A8DF-F16076EEE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124801-719D-434F-914A-0ADB49B5E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222220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高考数学复习考点知识讲解课件51成对数据的统计分析</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成对数据基本概念与性质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散点图与线性回归方程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相关性检验方法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回归分析在高考数学中应用举例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误差分析与模型优化策略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成对数据基本概念与性质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定义及实例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成对数据指的是在统计学中，两个变量之间存在一一对应关系的数据。这种数据通常用于研究两个变量之间的关系或比较它们之间的差异。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例如，在研究某种药物对患者病情的影响时，可以记录患者服药前后的病情指标，这两组数据便构成成对数据。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一一对应关系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成对数据中的每一个数据点都与另一个数据点存在一一对应的关系，这使得分析更加直接和有针对性。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适用于多种统计方法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成对数据适用于多种统计方法进行分析，如配对样本t检验、相关性分析等。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强调差异和变化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成对数据的分析通常关注两个变量之间的差异或变化，而非它们各自的绝对水平。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成对数据特点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揭示变量间关系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通过相关性分析，可以揭示成对数据中两个变量之间的线性关系强度和方向。</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预测趋势</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如果两个变量之间存在显著的相关性，那么可以根据一个变量的值来预测另一个变量的值或趋势。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指导决策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相关性分析结果可以为决策者提供有关两个变量之间关系的定量信息，从而指导决策制定。</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相关性分析意义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散点图与线性回归方程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收集两组相关的成对数据，通常为自变量和因变量的观测值。</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数据准备</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在坐标系中，以自变量的值为横坐标，因变量的值为纵坐标，将每对数据对应的点绘制在坐标系中。</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绘制散点图</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通过观察散点图的分布形态，可以初步判断变量之间是否存在线性关系。</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观察散点图分布</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散点图绘制方法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求解步骤</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首先计算自变量和因变量的均值，然后计算回归系数，最后得到线性回归方程。</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在使用最小二乘法求解线性回归方程时，需要注意数据的独立性、正态性和等方差性等假设条件。</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最小二乘法原理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线性回归方程求解通常采用最小二乘法，其基本思想是使得所有观测点到回归直线的垂直距离的平方和最小。</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线性回归方程求解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拟合优度评价</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F检验用于检验模型的整体显著性，t检验用于检验单个自变量的显著性。通过这两个检验可以判断模型是否有效以及哪些自变量对因变量有显著影响。</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F检验和t检验</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决定系数反映了回归直线对观测数据的拟合程度，其值越接近于1，说明拟合效果越好。</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决定系数R^2</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残差是观测值与回归直线预测值之间的差，通过残差分析可以进一步了解模型的拟合效果。</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残差分析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相关性检验方法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皮尔逊相关系数计算</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皮尔逊相关系数（Pearson Correlation Coefficient）用于衡量两个连续变量之间的线性相关程度。</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计算公式</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r = Σ[(xi - x̄)(yi - ȳ)] / √[Σ(xi - x̄)² * Σ(yi - ȳ)²]，其中 xi 和 yi 分别为两个变量的观测值，x̄ 和 ȳ 分别为两个变量的均值。</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取值范围</a:t>
              </a:r>
            </a:p>
          </p:txBody>
        </p:sp>
      </p:grpSp>
      <p:grpSp>
        <p:nvGrpSpPr>
          <p:cNvPr id="41" name="Group 41"/>
          <p:cNvGrpSpPr/>
          <p:nvPr/>
        </p:nvGrpSpPr>
        <p:grpSpPr>
          <a:xfrm>
            <a:off x="0" y="0"/>
            <a:ext cx="0" cy="0"/>
          </a:xfrm>
        </p:grpSpPr>
      </p:grpSp>
      <p:grpSp>
        <p:nvGrpSpPr>
          <p:cNvPr id="42" name="Group 42"/>
          <p:cNvGrpSpPr/>
          <p:nvPr/>
        </p:nvGrpSpPr>
        <p:grpSpPr>
          <a:xfrm>
            <a:off x="7116604" y="1472796"/>
            <a:ext cx="4476083" cy="490334"/>
            <a:chOff x="7116604" y="1472796"/>
            <a:chExt cx="4476083" cy="490334"/>
          </a:xfrm>
        </p:grpSpPr>
        <p:sp>
          <p:nvSpPr>
            <p:cNvPr id="43" name="TextBox 43"/>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计算公式</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取值范围</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斯皮尔曼等级相关系数</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斯皮尔曼等级相关系数（Spearman's Rank Correlation Coefficient）用于衡量两个变量之间的等级相关程度。</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rs = 1 - [6 * Σd²] / [n(n²-1)]，其中 d 为两个变量等级之差，n 为观测值数量。</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-1 ≤ rs ≤ 1，其中 rs &gt; 0 表示正相关，rs &lt; 0 表示负相关，rs = 0 表示无相关。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https://d.book118.com/655222220323011102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2024-09-11T23:05:23.871</cp:lastPrinted>
  <dcterms:created xsi:type="dcterms:W3CDTF">2024-09-11T15:05:23Z</dcterms:created>
  <dcterms:modified xsi:type="dcterms:W3CDTF">2024-09-11T15:05:26Z</dcterms:modified>
</cp:coreProperties>
</file>