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71AF39-022C-4226-A601-28E462F16F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4B84EF-6AEC-4C83-91D2-F10E98ADD6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B784EF-4CC6-4B88-A4EC-8C62DE551D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87FA1B-54A7-4B7B-A5A6-357746D7D5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86639B6-F977-401F-8D4B-C573A90793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43368BD-79E3-455C-8F60-D3178AB47F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64FE71C-B69E-40E6-991F-DF94833DF7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BD3CF35-A37C-4404-B425-DC03F2C00E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01F3898-F6A1-4B70-B059-46EC4B7806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AC1B92-8E1A-4F11-90B5-A66FEB6CD1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664A0D-7B52-4471-B345-5DDD5F9B33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5522333200301111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368" y="1042578"/>
            <a:ext cx="8896350" cy="22860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西门子欧司朗社会化媒体营销全年方案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11318" y="3800194"/>
            <a:ext cx="2581275" cy="571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n-US" sz="24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3995032" y="3800194"/>
            <a:ext cx="3802596" cy="571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2024-01-25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9555294" y="499678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60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8526405" y="1699382"/>
            <a:ext cx="28594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4630" y="797198"/>
            <a:ext cx="6724952" cy="526360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社会化媒体营销概述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全年营销目标与策略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社交媒体平台选择与布局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内容创意与传播策略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数据监测、评估及优化调整方案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资源投入、预算分配及执行时间表安排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社会化媒体营销概述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社会化媒体营销是指利用社交媒体平台（如微博、微信、抖音等）进行品牌推广、产品营销和客户服务等活动。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随着社交媒体用户数量的不断增加和用户行为的改变，社会化媒体营销已成为企业营销的重要组成部分，未来将继续保持快速增长。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定义与发展趋势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德国知名电气和电子公司，业务涵盖能源、医疗、交通等多个领域，以创新技术和高品质产品著称。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西门子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欧司朗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合作关系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7583" r="1758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德国照明解决方案提供商，专注于照明技术的研发和应用，为全球用户提供高效、节能的照明产品。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西门子与欧司朗在照明领域有着紧密的合作关系，共同推动照明技术的发展和应用。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西门子欧司朗品牌背景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目标受众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以年轻人、中产阶层和专业人士等为主要目标受众，他们注重品质生活、追求时尚和个性化。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市场定位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西门子欧司朗以高品质、创新技术和个性化服务为市场定位，致力于为用户提供卓越的照明体验。同时，积极关注环保和可持续发展，推广绿色照明理念。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目标受众与市场定位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全年营销目标与策略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制定全年度的品牌传播计划，包括主题、内容、渠道、时间等，确保品牌信息的一致性和连续性。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利用大数据分析，精准定位目标受众，通过社交媒体广告、KOL合作、线上活动等方式，提高品牌在目标受众中的知名度。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7795" b="7795"/>
          <a:stretch>
            <a:fillRect/>
          </a:stretch>
        </p:blipFill>
        <p:spPr>
          <a:xfrm>
            <a:off x="539110" y="1388510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7848" b="7848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打造品牌独特的声音和视觉形象，运用创意内容吸引用户的关注和兴趣，提升品牌的辨识度和记忆度。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848" b="7848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提高品牌知名度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通过社交媒体平台开展线上互动营销，如抽奖、优惠券、限时秒杀等活动，吸引潜在用户关注和购买。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与行业内的意见领袖和专家建立合作关系，共同推广品牌和产品，提高品牌在行业内的知名度和影响力。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9575" r="9575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9585" r="9585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9575" r="9575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深入了解竞争对手的营销策略和产品特点，制定相应的竞争策略，突出自身优势，抢占市场份额。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扩大市场份额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57080" y="1431615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20871" y="1321887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1612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27285" y="3051549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75049" y="4866556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51032" y="4756828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431615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定期发布有价值的内容，如行业趋势、产品使用技巧、用户案例等，吸引用户的关注和兴趣，提高用户黏性。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3135142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通过社交媒体平台与用户建立互动关系，回复用户评论和私信，解决用户问题，提高用户满意度和忠诚度。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4866556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运用数据分析和用户画像技术，了解用户需求和行为习惯，提供个性化的产品和服务推荐，提高用户转化率和复购率。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增强用户黏性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提升销售业绩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制定针对不同产品和目标受众的销售策略和推广计划，包括定价、促销、渠道选择等。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通过社交媒体广告、电商合作、线下活动等多种渠道引导用户进行购买行为。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运用数据分析和销售漏斗模型，优化营销策略和流程，提高销售转化率和客单价。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社交媒体平台选择与布局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话题营销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利用微博话题功能，发起与西门子欧司朗相关的热门话题讨论，吸引用户参与和关注。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内容营销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定期发布与西门子欧司朗产品相关的有价值的内容，如使用教程、行业趋势分析等，提高用户对产品的认知度和兴趣。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KOL合作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与微博上的知名博主或行业专家合作，通过他们发布关于西门子欧司朗产品的评测、推荐等内容，扩大品牌影响力。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微博营销策略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600" b="2600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微信公众号运营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定期发布西门子欧司朗的最新动态、产品信息等内容，同时提供客户服务与互动功能，增强用户粘性。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微信小程序开发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开发西门子欧司朗专属微信小程序，提供便捷的产品购买、售后服务等功能，提升用户体验。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微信朋友圈广告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投放针对目标用户的微信朋友圈广告，提高品牌曝光度和产品销量。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微信营销策略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制作与西门子欧司朗产品相关的有趣、有创意的短视频，吸引用户观看和分享。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短视频创作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通过抖音直播功能，展示西门子欧司朗产品的使用场景、功能特点等，与用户进行实时互动。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抖音直播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发起与西门子欧司朗相关的抖音挑战赛，鼓励用户参与并分享自己的作品，提高品牌曝光度。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抖音挑战赛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抖音营销策略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https://d.book118.com/655223332003011114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91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2024-09-20T23:02:09.965</cp:lastPrinted>
  <dcterms:created xsi:type="dcterms:W3CDTF">2024-09-20T15:02:09Z</dcterms:created>
  <dcterms:modified xsi:type="dcterms:W3CDTF">2024-09-20T15:02:12Z</dcterms:modified>
</cp:coreProperties>
</file>