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573A1C-B548-4C2B-A485-3C3A005C15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994B7D-6DE2-4EEB-A6E8-B27EF1B38F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BB4A07-843A-4795-92AB-3A708A7D64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B2D2372-DE5C-4737-8B71-DBB8BCE28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99EE467-6383-48A2-ACDD-93ABA922EE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6A19F9-1508-4F83-84EB-D793B8F685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7F3178B-BA68-46E5-94CC-0D8B8931C7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7FE118-6FE3-4502-AF8B-530777F0D9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BECF2A-63B5-4240-A2A9-D53883A69A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67E011-D6D3-4A4B-9F18-D75949BC0B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9656E-A09C-4B7B-9C45-A7E57AD4544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9.jpeg" /><Relationship Id="rId6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5223341024011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帕金森一级查房ppt课件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endParaRPr lang="en-US" sz="2025">
              <a:solidFill>
                <a:schemeClr val="accent3">
                  <a:lumMod val="75000"/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2023-12-29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帕金森病的一级护理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帕金森病的药物治疗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帕金森病的非药物治疗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帕金森病的日常护理与预防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844212" y="3830457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该病起病缓慢，是一种缓慢的、进展性的发展过程。表现症状包括静止性震颤、肌强直、运动迟缓和姿势步态障碍等。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844212" y="1623378"/>
            <a:ext cx="8503576" cy="1682853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帕金森病是一种常见的神经系统变性疾病，主要影响中老年人，由于黑质多巴胺能神经元显著变性丢失、黑质-纹状体多巴胺能通路变性，导致纹状体多巴胺递质水平显著降低，而出现一系列运动障碍症状。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" name="AutoShape 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TextBox 2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帕金森病的定义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遗传因素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环境因素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神经系统老化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5504" b="5504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帕金森病的病因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部分帕金森病患者存在基因突变，尤其是家族遗传性帕金森病患者。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一些研究表明，长期接触农药、重金属等有毒物质会增加患帕金森病的风险。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随着年龄的增长，神经系统逐渐老化，黑质多巴胺能神经元逐渐变性丢失，导致多巴胺递质水平降低。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静止性震颤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肌强直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运动迟缓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姿势步态障碍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帕金森病的临床表现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8430" b="8430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6744" b="16744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2413" r="12413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13" r="1241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患者的手、脚、头部等部位出现不自主的震颤。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患者的肢体变得僵硬，活动时感到困难。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患者动作变慢，日常活动如走路、说话等变得困难。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患者平衡能力下降，容易摔倒。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帕金森病的一级护理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通过预防跌倒、烫伤等措施，降低意外事件的发生率。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确保患者安全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促进康复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通过心理疏导、生活指导等手段，提高患者的生活质量。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通过康复训练、药物治疗等手段，促进患者的康复进程。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护理目标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3" name="Freeform 13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心理支持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生活指导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护理措施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确保患者居住环境安全，如加装扶手、防滑地毯等。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与患者进行沟通，了解其心理状态，提供必要的心理疏导。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根据患者的具体情况，制定个性化的康复训练计划。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指导患者进行日常生活活动，如穿衣、洗漱、进食等。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通过调查问卷等方式，了解患者对护理服务的满意度。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患者满意度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如患者的日常生活能力、精神状态等方面的改善情况。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护理效果指标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统计患者发生并发症的情况，如肺部感染、褥疮等。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并发症发生率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护理效果评价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325" y="1915064"/>
            <a:ext cx="7405389" cy="1138956"/>
            <a:chOff x="1365325" y="1915064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325" y="1915064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帕金森病的药物治疗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https://d.book118.com/655223341024011034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2024-08-29T12:21:02.567</cp:lastPrinted>
  <dcterms:created xsi:type="dcterms:W3CDTF">2024-08-29T04:21:02Z</dcterms:created>
  <dcterms:modified xsi:type="dcterms:W3CDTF">2024-08-29T04:21:04Z</dcterms:modified>
</cp:coreProperties>
</file>