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9736951-2EF1-4637-BB7A-4DA6073E85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8F51B1-A03B-4679-8B38-E1EBFA8189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CB4063-54B5-4882-A1D2-52783F2FE0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E8F9555-F22E-4077-BE3F-CB6BA8AB30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EE9BEF-56BF-4348-90C0-54AA84D5BB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42308A-667D-4FDE-9FAC-1FBE99CB91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2AC397-08F0-4B88-AB83-214F63E036B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B1D41A-CA82-4E08-AD93-AEFFDA72ED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37CDD7-E6BE-48B8-8093-AFA60C36E6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FB1ADE-4564-49A2-8005-C2406DDB32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56134D-89DD-476F-8B38-5A9D6A8CB9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5224142222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股票和债券估价课件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股票和债券的基本概念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股票的估价方法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债券的估价方法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股票和债券的风险管理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股票和债券的投资策略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股票和债券市场的监管与法规</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股票和债券的基本概念</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流动性</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股票可以在证券市场进行买卖交易。</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参与性</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股东享有公司重大决策的投票权和参与权。</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风险性</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股票价格受多种因素影响，存在波动风险。</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股票定义</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股票是公司发行的一种所有权凭证，代表股东对公司的所有权。</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收益性</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股东通过持有股票可以获得公司的股息和红利。</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股票的定义和特点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债券是公司或政府发行的一种债务凭证，代表债权人与发行人之间的债务关系。</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债券定义</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债券有明确的偿还期限，到期需还本付息。</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债务偿还</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债权人按照约定利率获得固定利息回报。</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固定收益性</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相对于股票，债券的风险相对较低。</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风险相对较低</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债券可以在证券市场进行买卖交易。</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流动性</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债券的定义和特点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权利不同</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股票代表所有权，债券代表债权。</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风险和收益不同</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股票风险较高，收益也较高；债券风险相对较低，收益相对稳定。</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期限不同</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股票没有固定期限，债券有明确的偿还期限。</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流动性不同</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股票的流动性通常高于债券。</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股票和债券的异同点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股票的估价方法</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折现现金流法</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总结词：折现现金流法是最基本的股票估价方法之一，它通过预测公司未来的自由现金流，并将其折现到现在的价值来评估股票的内在价值。</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详细描述：该方法假设股票的价值等于未来自由现金流的折现值。自由现金流通常被定义为公司的营运现金流减去资本支出。预测未来自由现金流需要对公司的财务状况、经营状况和市场环境进行深入分析。</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总结词：折现现金流法考虑了公司的成长性和风险因素，通过调整折现率和未来现金流的预测来反映这些因素的变化。</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详细描述：折现率通常采用资本成本来计算，反映了投资者要求的最低回报率。未来现金流的预测需要考虑公司的收入、利润和现金流等财务指标的增长率。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总结词</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相对估价法是一种比较方法，它通过比较类似的公司来评估目标公司的价值。</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总结词</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相对估价法的优点是简单易行，但需要找到与目标公司相似的可比公司，并确保这些公司具有类似的商业模式和财务状况。</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详细描述</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此外，市场环境、投资者预期等因素也会影响相对估值指标的准确性。因此，在使用相对估价法时，需要进行充分的调研和尽职调查。</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详细描述</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该方法首先选择一组与目标公司相似的可比公司，然后计算这些公司的市盈率、市净率等相对估值指标。最后，根据这些指标和目标公司的财务数据来估算目标公司的价值。</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相对估价法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剩余收益估价法</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总结词：剩余收益估价法是一种将财务指标与股票价值相结合的方法，它通过计算公司的剩余收益来评估股票的内在价值。</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剩余收益是指公司的净利润减去公司股东权益的账面价值所得到的收益。该方法认为，只有当公司的剩余收益为正时，公司的价值才会增加。因此，通过预测公司的剩余收益，并将其折现到现在的价值来评估股票的内在价值。</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总结词：剩余收益估价法能够更好地反映公司的盈利能力，并且能够更好地处理会计数据的不确定性。</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然而，该方法需要使用到股东权益的账面价值，而这一数据可能受到会计政策选择的影响，因此在使用该方法时需要注意会计数据的可靠性和一致性。此外，剩余收益估价法也需要对未来剩余收益进行预测，这需要充分了解公司的经营状况和市场环境。</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https://d.book118.com/655224142222011122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2024-09-26T03:55:07.767</cp:lastPrinted>
  <dcterms:created xsi:type="dcterms:W3CDTF">2024-09-25T19:55:07Z</dcterms:created>
  <dcterms:modified xsi:type="dcterms:W3CDTF">2024-09-25T19:55:09Z</dcterms:modified>
</cp:coreProperties>
</file>