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00C02-D367-44D2-B8B0-1C1FEDFF3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45E0C-E164-4C6D-9E5C-ACBB5E90F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8E4D8-B6E9-4AEB-B54E-7E30BAD8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C5E6C-75C8-4A16-A863-A31020F23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4212F1-FA52-463B-9610-8D7215ADC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92FD6F-DC94-433C-B0A3-0AE2BDD13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B655F5-8CD8-485B-AC69-95FBE71AE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E4DBFC-5B29-4DFD-836E-34918DEC0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712C1-33BC-46E5-A67F-FE1E043C8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23D66A-756A-4122-99D7-EBD330FFC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A8A70-BB0D-462D-A386-10959A9A0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300000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宣传部新学期工作计划书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上学期工作回顾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资源保障与团队协作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43" r="327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新学期面临新的机遇和挑战，需要制定全面而具体的工作计划以应对。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宣传部作为学校与学生之间的桥梁，致力于传播校园文化、提升学生综合素质。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范围和重点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本计划涵盖宣传部的组织建设、校园文化建设、学生活动支持等方面。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重点在于提升宣传部的组织效能，打造具有特色的校园文化品牌，以及提供全方位的学生活动支持。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上学期工作回顾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147" b="61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完成情况概述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宣传活动策划与执行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成功策划并执行了包括开学典礼、文化节、学术讲座等在内的多项重要活动，有效提升了学校形象和知名度。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校园媒体运营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负责校报、校园网站、社交媒体等多个平台的日常运营和内容更新，保持与师生的良好互动。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公关与对外合作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积极与校外媒体、企业和机构建立联系，争取到了多项有利于学校发展的资源和支持。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尝试采用短视频、直播等新媒体形式进行宣传，取得了良好效果，吸引了更多年轻人的关注。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创新宣传方式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拓展合作渠道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通过精心策划和有效推广，使得学校在一些重要活动和事件中获得了更高的曝光度和美誉度。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成功与多家企业和机构建立了合作关系，为学校的产学研合作和人才培养提供了有力支持。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亮点与成果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目前宣传内容主要集中在学校大型活动和成果展示方面，缺乏对学校日常工作、师生风采等方面的深入挖掘和报道。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宣传内容单一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目前的宣传渠道主要集中在校园内部和传统媒体上，对新媒体和社交网络的利用不够充分，限制了宣传效果的进一步提升。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传播渠道有限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部门内部团队协作不够紧密，有时会出现沟通不畅、工作重复或遗漏等问题，影响了工作效率和质量。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团队协作不够紧密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本学期工作目标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通过新学期的宣传工作，提高学校品牌在本地区的知名度，增强社会影响力。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展示学校教育教学成果、师生风采和校园文化建设，塑造学校积极向上、充满活力的形象。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通过宣传学校各项活动和成果，增强师生员工的认同感和归属感，提高内部凝聚力。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加强内部凝聚力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整体目标设定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社交媒体关注度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提高学校在主流社交媒体平台上的粉丝数量和互动量，粉丝数增长不少于X%，互动量提高不少于X%。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媒体报道数量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本学期计划在各级各类媒体上发表与学校相关的新闻报道不少于X篇。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确保每项重要活动的参与人数达到预期目标，活动满意度调查得分不低于X分（满分X分）。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379" r="1337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0059" r="1005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关键指标分解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社交媒体数据分析报告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对学校在社交媒体平台上的表现进行数据分析和总结，评估宣传效果。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活动宣传案例分享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挑选本学期最具代表性和影响力的活动宣传案例进行分享，总结经验教训，为今后的宣传工作提供参考。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媒体报道集锦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学期末将整理汇编本学期所有媒体报道，形成一份全面的宣传成果展示。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预期成果展示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重点工作内容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制定品牌传播策略，明确品牌定位、核心价值及传播目标。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品牌战略规划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064" r="1606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更新和完善学校视觉识别系统，包括校徽、校名、标准字、标准色等元素的规范使用。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视觉形象设计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设计和制作各类宣传物料，如海报、宣传册、展板等，以展示学校形象和特色。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宣传物料制作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品牌推广与形象塑造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https://d.book118.com/655230000012011110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2024-09-15T03:57:16.369</cp:lastPrinted>
  <dcterms:created xsi:type="dcterms:W3CDTF">2024-09-14T19:57:16Z</dcterms:created>
  <dcterms:modified xsi:type="dcterms:W3CDTF">2024-09-14T19:57:18Z</dcterms:modified>
</cp:coreProperties>
</file>