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C4D16-2580-4EA7-88AC-E43C55F34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8EFDA-22D1-4228-BA0B-2ECB9D53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B8A4A-AF61-4FA9-85FD-F0A84C6C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9926A-E5AC-464C-88B5-E4D31227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B3598-167E-431A-ADBA-480EBEE2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AB51D-482B-4805-A57F-0DA8D1025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6962C-1641-4B74-A6A5-F1BF4196E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1360C-D301-4D6B-94E6-6EEBFC7E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3B7B3-3ABA-425D-ABAA-842F13C7D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04E4B-CEE0-4139-9F3F-D35BD2FB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74303-639C-441C-81A0-D072C6886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0330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高血压与人体工程学的关系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人体工程学在高血压防控中的应用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人体工程学对高血压患者的影响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基于人体工程学的高血压防控策略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00" b="169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高血压是一种以动脉血压持续升高为特征的慢性疾病，通常收缩压≥140mmHg和/或舒张压≥90mmHg。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高血压可导致心脏、血管、肾脏、眼睛等多个器官的损害，增加心脑血管事件的风险，如心肌梗死、脑卒中等。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人体工程学的概念及应用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人体工程学是研究人、机器及其环境之间相互作用的学科，旨在优化人-机-环境系统的效能和安全性。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人体工程学在工业设计、交通工具、办公环境、医疗设备等领域有广泛应用，以提高人的工作效率、舒适度和安全性。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探讨高血压与人体工程学的关系，分析人体工程学在高血压预防和管理中的应用，为高血压的防控提供新的思路和方法。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高血压与人体工程学的关系，可以揭示高血压的发病机制，为高血压的个性化治疗提供科学依据；同时，人体工程学的应用可以帮助高血压患者改善生活方式，提高生活质量，降低并发症的风险。此外，该研究还有助于推动人体工程学在医疗健康领域的拓展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人体工程学在高血压防控中的应用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合理规划工作场所的空间布局，减少人员流动和物品搬运的阻碍，提高工作效率。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提供充足的自然光和良好的通风环境，有助于减轻员工的心理压力和疲劳感。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照明与通风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运用柔和、舒适的色彩搭配，营造宁静、温馨的工作氛围，有助于降低员工的血压和心率。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可调节工作台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使用高度可调节的工作台，使员工能够根据个人身高和坐姿习惯调整工作台高度，保持舒适的工作状态。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便捷操作界面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优化设备操作界面设计，使其简单易懂、操作便捷，减少员工在操作过程中的错误和挫败感。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人体工学椅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选用符合人体工学设计的椅子，提供腰部和颈部支撑，降低长时间坐姿工作引起的肌肉紧张和疲劳。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19" r="231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家具与设备设计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181" r="101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定期对工作流程进行评估和调整，确保其符合员工实际需求和操作习惯，提高工作效率和员工健康水平。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通过分析和优化工作流程，减少不必要的操作步骤和等待时间，提高工作效率和员工满意度。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提供清晰、明确的操作指示和标识，帮助员工快速准确地完成工作任务。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人体工程学对高血压患者的影响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优化工作环境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人体工程学可以通过调整工作环境的布局和设计，减少高血压患者在工作中的身体负担。例如，合理调整座椅高度和角度、改善照明条件、降低噪音等，都可以减轻患者的身体压力。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减少体力消耗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人体工程学可以优化工具和设备的设计，使其更符合高血压患者的身体特点和使用习惯，从而减少体力消耗和疲劳感。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减轻身体负担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人体工程学可以通过优化卧室环境和睡眠用具的设计，提高高血压患者的睡眠质量。例如，选择合适的床垫和枕头、调整卧室温度和湿度、减少噪音和光线干扰等，都有助于改善患者的睡眠状况。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人体工程学可以关注高血压患者的心理需求，通过提供舒适的环境和设施，减轻患者的心理压力和焦虑感，从而促进心理健康。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https://d.book118.com/655230330102011034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2024-08-29T16:04:10.429</cp:lastPrinted>
  <dcterms:created xsi:type="dcterms:W3CDTF">2024-08-29T08:04:10Z</dcterms:created>
  <dcterms:modified xsi:type="dcterms:W3CDTF">2024-08-29T08:04:12Z</dcterms:modified>
</cp:coreProperties>
</file>