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 id="214748370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427.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image" Target="../media/image1.jpeg"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3.png"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tags" Target="../tags/tag73.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4.png"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image" Target="../media/image3.png"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image" Target="../media/image4.png" /><Relationship Id="rId11"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image" Target="../media/image4.png"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131.xml" /><Relationship Id="rId11" Type="http://schemas.openxmlformats.org/officeDocument/2006/relationships/image" Target="../media/image10.png" /><Relationship Id="rId12" Type="http://schemas.openxmlformats.org/officeDocument/2006/relationships/tags" Target="../tags/tag132.xml" /><Relationship Id="rId13" Type="http://schemas.openxmlformats.org/officeDocument/2006/relationships/image" Target="../media/image11.png" /><Relationship Id="rId14" Type="http://schemas.openxmlformats.org/officeDocument/2006/relationships/tags" Target="../tags/tag133.xml" /><Relationship Id="rId15" Type="http://schemas.openxmlformats.org/officeDocument/2006/relationships/image" Target="../media/image12.png"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19" Type="http://schemas.openxmlformats.org/officeDocument/2006/relationships/tags" Target="../tags/tag137.xml" /><Relationship Id="rId2" Type="http://schemas.openxmlformats.org/officeDocument/2006/relationships/tags" Target="../tags/tag127.xml" /><Relationship Id="rId20" Type="http://schemas.openxmlformats.org/officeDocument/2006/relationships/tags" Target="../tags/tag138.xml" /><Relationship Id="rId21" Type="http://schemas.openxmlformats.org/officeDocument/2006/relationships/tags" Target="../tags/tag139.xml" /><Relationship Id="rId22" Type="http://schemas.openxmlformats.org/officeDocument/2006/relationships/tags" Target="../tags/tag140.xml" /><Relationship Id="rId23" Type="http://schemas.openxmlformats.org/officeDocument/2006/relationships/tags" Target="../tags/tag141.xml" /><Relationship Id="rId24"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128.xml" /><Relationship Id="rId5" Type="http://schemas.openxmlformats.org/officeDocument/2006/relationships/image" Target="../media/image7.png" /><Relationship Id="rId6" Type="http://schemas.openxmlformats.org/officeDocument/2006/relationships/tags" Target="../tags/tag129.xml" /><Relationship Id="rId7" Type="http://schemas.openxmlformats.org/officeDocument/2006/relationships/image" Target="../media/image8.png" /><Relationship Id="rId8" Type="http://schemas.openxmlformats.org/officeDocument/2006/relationships/tags" Target="../tags/tag130.xml" /><Relationship Id="rId9" Type="http://schemas.openxmlformats.org/officeDocument/2006/relationships/image" Target="../media/image9.png"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9.xml" /><Relationship Id="rId11"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43.xml" /><Relationship Id="rId4" Type="http://schemas.openxmlformats.org/officeDocument/2006/relationships/image" Target="../media/image14.png"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5.png"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6.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57.xml" /><Relationship Id="rId4" Type="http://schemas.openxmlformats.org/officeDocument/2006/relationships/image" Target="../media/image14.png"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5.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66.xml" /><Relationship Id="rId4" Type="http://schemas.openxmlformats.org/officeDocument/2006/relationships/image" Target="../media/image14.png"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6.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slideMaster" Target="../slideMasters/slideMaster3.xml" /><Relationship Id="rId2" Type="http://schemas.openxmlformats.org/officeDocument/2006/relationships/tags" Target="../tags/tag177.xml" /><Relationship Id="rId3" Type="http://schemas.openxmlformats.org/officeDocument/2006/relationships/image" Target="../media/image16.png" /><Relationship Id="rId4" Type="http://schemas.openxmlformats.org/officeDocument/2006/relationships/tags" Target="../tags/tag178.xml" /><Relationship Id="rId5" Type="http://schemas.openxmlformats.org/officeDocument/2006/relationships/image" Target="../media/image17.png" /><Relationship Id="rId6" Type="http://schemas.openxmlformats.org/officeDocument/2006/relationships/tags" Target="../tags/tag179.xml" /><Relationship Id="rId7" Type="http://schemas.openxmlformats.org/officeDocument/2006/relationships/image" Target="../media/image18.png" /><Relationship Id="rId8" Type="http://schemas.openxmlformats.org/officeDocument/2006/relationships/tags" Target="../tags/tag180.xml" /><Relationship Id="rId9" Type="http://schemas.openxmlformats.org/officeDocument/2006/relationships/tags" Target="../tags/tag181.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85.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8.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slideMaster" Target="../slideMasters/slideMaster3.xml" /><Relationship Id="rId2" Type="http://schemas.openxmlformats.org/officeDocument/2006/relationships/image" Target="../media/image19.png" /><Relationship Id="rId3" Type="http://schemas.openxmlformats.org/officeDocument/2006/relationships/tags" Target="../tags/tag189.xml" /><Relationship Id="rId4" Type="http://schemas.openxmlformats.org/officeDocument/2006/relationships/image" Target="../media/image20.png"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7.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slideMaster" Target="../slideMasters/slideMaster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image" Target="../media/image21.png" /><Relationship Id="rId5" Type="http://schemas.openxmlformats.org/officeDocument/2006/relationships/tags" Target="../tags/tag200.xml" /><Relationship Id="rId6" Type="http://schemas.openxmlformats.org/officeDocument/2006/relationships/image" Target="../media/image22.png"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07.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slideMaster" Target="../slideMasters/slideMaster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image" Target="../media/image21.png" /><Relationship Id="rId5" Type="http://schemas.openxmlformats.org/officeDocument/2006/relationships/tags" Target="../tags/tag210.xml" /><Relationship Id="rId6" Type="http://schemas.openxmlformats.org/officeDocument/2006/relationships/image" Target="../media/image22.png"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tags" Target="../tags/tag220.xml" /><Relationship Id="rId11" Type="http://schemas.openxmlformats.org/officeDocument/2006/relationships/image" Target="../media/image10.png" /><Relationship Id="rId12" Type="http://schemas.openxmlformats.org/officeDocument/2006/relationships/tags" Target="../tags/tag221.xml" /><Relationship Id="rId13" Type="http://schemas.openxmlformats.org/officeDocument/2006/relationships/image" Target="../media/image11.png" /><Relationship Id="rId14" Type="http://schemas.openxmlformats.org/officeDocument/2006/relationships/tags" Target="../tags/tag222.xml" /><Relationship Id="rId15" Type="http://schemas.openxmlformats.org/officeDocument/2006/relationships/image" Target="../media/image12.png"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16.xml" /><Relationship Id="rId20" Type="http://schemas.openxmlformats.org/officeDocument/2006/relationships/tags" Target="../tags/tag227.xml" /><Relationship Id="rId21" Type="http://schemas.openxmlformats.org/officeDocument/2006/relationships/tags" Target="../tags/tag228.xml" /><Relationship Id="rId22"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217.xml" /><Relationship Id="rId5" Type="http://schemas.openxmlformats.org/officeDocument/2006/relationships/image" Target="../media/image7.png" /><Relationship Id="rId6" Type="http://schemas.openxmlformats.org/officeDocument/2006/relationships/tags" Target="../tags/tag218.xml" /><Relationship Id="rId7" Type="http://schemas.openxmlformats.org/officeDocument/2006/relationships/image" Target="../media/image8.png" /><Relationship Id="rId8" Type="http://schemas.openxmlformats.org/officeDocument/2006/relationships/tags" Target="../tags/tag219.xml" /><Relationship Id="rId9" Type="http://schemas.openxmlformats.org/officeDocument/2006/relationships/image" Target="../media/image9.png"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slideMaster" Target="../slideMasters/slideMaster3.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image" Target="../media/image25.png" /><Relationship Id="rId5" Type="http://schemas.openxmlformats.org/officeDocument/2006/relationships/tags" Target="../tags/tag231.xml" /><Relationship Id="rId6" Type="http://schemas.openxmlformats.org/officeDocument/2006/relationships/image" Target="../media/image26.png"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37.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slideMaster" Target="../slideMasters/slideMaster3.xml" /><Relationship Id="rId2" Type="http://schemas.openxmlformats.org/officeDocument/2006/relationships/tags" Target="../tags/tag238.xml" /><Relationship Id="rId3" Type="http://schemas.openxmlformats.org/officeDocument/2006/relationships/image" Target="../media/image21.png" /><Relationship Id="rId4" Type="http://schemas.openxmlformats.org/officeDocument/2006/relationships/tags" Target="../tags/tag239.xml" /><Relationship Id="rId5" Type="http://schemas.openxmlformats.org/officeDocument/2006/relationships/image" Target="../media/image22.png"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70.xml" /><Relationship Id="rId10" Type="http://schemas.openxmlformats.org/officeDocument/2006/relationships/slideMaster" Target="../slideMasters/slideMaster3.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279.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slideMaster" Target="../slideMasters/slideMaster3.xml" /><Relationship Id="rId2" Type="http://schemas.openxmlformats.org/officeDocument/2006/relationships/tags" Target="../tags/tag280.xml" /><Relationship Id="rId3" Type="http://schemas.openxmlformats.org/officeDocument/2006/relationships/image" Target="../media/image28.png" /><Relationship Id="rId4" Type="http://schemas.openxmlformats.org/officeDocument/2006/relationships/tags" Target="../tags/tag281.xml" /><Relationship Id="rId5" Type="http://schemas.openxmlformats.org/officeDocument/2006/relationships/image" Target="../media/image29.png" /><Relationship Id="rId6" Type="http://schemas.openxmlformats.org/officeDocument/2006/relationships/tags" Target="../tags/tag282.xml" /><Relationship Id="rId7" Type="http://schemas.openxmlformats.org/officeDocument/2006/relationships/image" Target="../media/image30.png" /><Relationship Id="rId8" Type="http://schemas.openxmlformats.org/officeDocument/2006/relationships/tags" Target="../tags/tag283.xml" /><Relationship Id="rId9" Type="http://schemas.openxmlformats.org/officeDocument/2006/relationships/tags" Target="../tags/tag2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42050-1AD8-4F66-B996-739E3D7BC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33682-5C42-4336-B789-6AE018815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105D1E-0166-4DE5-950C-AC500D464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018514-71CB-481D-B592-E86778BBD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85E30-92A9-48CA-AA22-3DC8414C1A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CDEC67-9D94-49D0-BE18-D7ECA611A3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3FF65B-B94C-4618-894F-36B5F1627B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A7577-4662-46F4-B012-58FF395FF2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AD96F-4302-4695-822B-5FD60A6CC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DBF36-C18D-412F-ADA4-1ECD23713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34D82-FBD5-4D1B-9320-D54304EC0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21.xml" /><Relationship Id="rId2" Type="http://schemas.openxmlformats.org/officeDocument/2006/relationships/slideLayout" Target="../slideLayouts/slideLayout13.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24" Type="http://schemas.openxmlformats.org/officeDocument/2006/relationships/tags" Target="../tags/tag126.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289.xml" /><Relationship Id="rId2" Type="http://schemas.openxmlformats.org/officeDocument/2006/relationships/slideLayout" Target="../slideLayouts/slideLayout31.xml" /><Relationship Id="rId20" Type="http://schemas.openxmlformats.org/officeDocument/2006/relationships/tags" Target="../tags/tag290.xml" /><Relationship Id="rId21" Type="http://schemas.openxmlformats.org/officeDocument/2006/relationships/tags" Target="../tags/tag291.xml" /><Relationship Id="rId22" Type="http://schemas.openxmlformats.org/officeDocument/2006/relationships/tags" Target="../tags/tag292.xml" /><Relationship Id="rId23" Type="http://schemas.openxmlformats.org/officeDocument/2006/relationships/tags" Target="../tags/tag293.xml" /><Relationship Id="rId24" Type="http://schemas.openxmlformats.org/officeDocument/2006/relationships/tags" Target="../tags/tag294.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95.xml" /><Relationship Id="rId4" Type="http://schemas.openxmlformats.org/officeDocument/2006/relationships/tags" Target="../tags/tag2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5.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14" Type="http://schemas.openxmlformats.org/officeDocument/2006/relationships/tags" Target="../tags/tag308.xml" /><Relationship Id="rId15" Type="http://schemas.openxmlformats.org/officeDocument/2006/relationships/tags" Target="../tags/tag309.xml" /><Relationship Id="rId16" Type="http://schemas.openxmlformats.org/officeDocument/2006/relationships/tags" Target="../tags/tag310.xml" /><Relationship Id="rId17" Type="http://schemas.openxmlformats.org/officeDocument/2006/relationships/tags" Target="../tags/tag311.xml" /><Relationship Id="rId18" Type="http://schemas.openxmlformats.org/officeDocument/2006/relationships/tags" Target="../tags/tag312.xml" /><Relationship Id="rId19" Type="http://schemas.openxmlformats.org/officeDocument/2006/relationships/tags" Target="../tags/tag313.xml" /><Relationship Id="rId2" Type="http://schemas.openxmlformats.org/officeDocument/2006/relationships/notesSlide" Target="../notesSlides/notesSlide2.xml" /><Relationship Id="rId20" Type="http://schemas.openxmlformats.org/officeDocument/2006/relationships/tags" Target="../tags/tag314.xml" /><Relationship Id="rId21" Type="http://schemas.openxmlformats.org/officeDocument/2006/relationships/tags" Target="../tags/tag315.xml" /><Relationship Id="rId22" Type="http://schemas.openxmlformats.org/officeDocument/2006/relationships/tags" Target="../tags/tag316.xml" /><Relationship Id="rId23" Type="http://schemas.openxmlformats.org/officeDocument/2006/relationships/tags" Target="../tags/tag317.xml" /><Relationship Id="rId24" Type="http://schemas.openxmlformats.org/officeDocument/2006/relationships/tags" Target="../tags/tag318.xml" /><Relationship Id="rId25" Type="http://schemas.openxmlformats.org/officeDocument/2006/relationships/tags" Target="../tags/tag319.xml" /><Relationship Id="rId26" Type="http://schemas.openxmlformats.org/officeDocument/2006/relationships/tags" Target="../tags/tag320.xml" /><Relationship Id="rId27" Type="http://schemas.openxmlformats.org/officeDocument/2006/relationships/tags" Target="../tags/tag321.xml" /><Relationship Id="rId28" Type="http://schemas.openxmlformats.org/officeDocument/2006/relationships/tags" Target="../tags/tag322.xml" /><Relationship Id="rId29" Type="http://schemas.openxmlformats.org/officeDocument/2006/relationships/tags" Target="../tags/tag323.xml" /><Relationship Id="rId3" Type="http://schemas.openxmlformats.org/officeDocument/2006/relationships/tags" Target="../tags/tag297.xml" /><Relationship Id="rId30" Type="http://schemas.openxmlformats.org/officeDocument/2006/relationships/tags" Target="../tags/tag324.xml" /><Relationship Id="rId31" Type="http://schemas.openxmlformats.org/officeDocument/2006/relationships/tags" Target="../tags/tag325.xml" /><Relationship Id="rId32" Type="http://schemas.openxmlformats.org/officeDocument/2006/relationships/tags" Target="../tags/tag326.xml" /><Relationship Id="rId33" Type="http://schemas.openxmlformats.org/officeDocument/2006/relationships/tags" Target="../tags/tag327.xml" /><Relationship Id="rId34" Type="http://schemas.openxmlformats.org/officeDocument/2006/relationships/tags" Target="../tags/tag328.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34.xml" /><Relationship Id="rId2" Type="http://schemas.openxmlformats.org/officeDocument/2006/relationships/notesSlide" Target="../notesSlides/notesSlide3.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tags" Target="../tags/tag343.xml" /><Relationship Id="rId13" Type="http://schemas.openxmlformats.org/officeDocument/2006/relationships/tags" Target="../tags/tag344.xml" /><Relationship Id="rId14" Type="http://schemas.openxmlformats.org/officeDocument/2006/relationships/tags" Target="../tags/tag345.xml" /><Relationship Id="rId15" Type="http://schemas.openxmlformats.org/officeDocument/2006/relationships/tags" Target="../tags/tag346.xml" /><Relationship Id="rId16" Type="http://schemas.openxmlformats.org/officeDocument/2006/relationships/tags" Target="../tags/tag347.xml" /><Relationship Id="rId17" Type="http://schemas.openxmlformats.org/officeDocument/2006/relationships/tags" Target="../tags/tag348.xml" /><Relationship Id="rId18" Type="http://schemas.openxmlformats.org/officeDocument/2006/relationships/tags" Target="../tags/tag349.xml" /><Relationship Id="rId19" Type="http://schemas.openxmlformats.org/officeDocument/2006/relationships/tags" Target="../tags/tag350.xml" /><Relationship Id="rId2" Type="http://schemas.openxmlformats.org/officeDocument/2006/relationships/notesSlide" Target="../notesSlides/notesSlide4.xml" /><Relationship Id="rId20" Type="http://schemas.openxmlformats.org/officeDocument/2006/relationships/tags" Target="../tags/tag351.xml" /><Relationship Id="rId21" Type="http://schemas.openxmlformats.org/officeDocument/2006/relationships/tags" Target="../tags/tag352.xml" /><Relationship Id="rId22" Type="http://schemas.openxmlformats.org/officeDocument/2006/relationships/tags" Target="../tags/tag353.xml" /><Relationship Id="rId23" Type="http://schemas.openxmlformats.org/officeDocument/2006/relationships/tags" Target="../tags/tag354.xml" /><Relationship Id="rId24" Type="http://schemas.openxmlformats.org/officeDocument/2006/relationships/tags" Target="../tags/tag355.xml" /><Relationship Id="rId25" Type="http://schemas.openxmlformats.org/officeDocument/2006/relationships/tags" Target="../tags/tag356.xml" /><Relationship Id="rId26" Type="http://schemas.openxmlformats.org/officeDocument/2006/relationships/tags" Target="../tags/tag357.xml" /><Relationship Id="rId27" Type="http://schemas.openxmlformats.org/officeDocument/2006/relationships/tags" Target="../tags/tag358.xml" /><Relationship Id="rId28" Type="http://schemas.openxmlformats.org/officeDocument/2006/relationships/tags" Target="../tags/tag359.xml" /><Relationship Id="rId29" Type="http://schemas.openxmlformats.org/officeDocument/2006/relationships/tags" Target="../tags/tag360.xml" /><Relationship Id="rId3" Type="http://schemas.openxmlformats.org/officeDocument/2006/relationships/tags" Target="../tags/tag335.xml" /><Relationship Id="rId30" Type="http://schemas.openxmlformats.org/officeDocument/2006/relationships/tags" Target="../tags/tag361.xml" /><Relationship Id="rId31" Type="http://schemas.openxmlformats.org/officeDocument/2006/relationships/tags" Target="../tags/tag362.xml" /><Relationship Id="rId32" Type="http://schemas.openxmlformats.org/officeDocument/2006/relationships/tags" Target="../tags/tag363.xml" /><Relationship Id="rId33" Type="http://schemas.openxmlformats.org/officeDocument/2006/relationships/tags" Target="../tags/tag364.xml" /><Relationship Id="rId34" Type="http://schemas.openxmlformats.org/officeDocument/2006/relationships/tags" Target="../tags/tag365.xml" /><Relationship Id="rId35" Type="http://schemas.openxmlformats.org/officeDocument/2006/relationships/tags" Target="../tags/tag366.xml" /><Relationship Id="rId36" Type="http://schemas.openxmlformats.org/officeDocument/2006/relationships/tags" Target="../tags/tag367.xml" /><Relationship Id="rId37" Type="http://schemas.openxmlformats.org/officeDocument/2006/relationships/tags" Target="../tags/tag368.xml" /><Relationship Id="rId38" Type="http://schemas.openxmlformats.org/officeDocument/2006/relationships/tags" Target="../tags/tag369.xml" /><Relationship Id="rId39" Type="http://schemas.openxmlformats.org/officeDocument/2006/relationships/tags" Target="../tags/tag370.xml" /><Relationship Id="rId4" Type="http://schemas.openxmlformats.org/officeDocument/2006/relationships/tags" Target="../tags/tag336.xml" /><Relationship Id="rId40" Type="http://schemas.openxmlformats.org/officeDocument/2006/relationships/tags" Target="../tags/tag371.xml" /><Relationship Id="rId41" Type="http://schemas.openxmlformats.org/officeDocument/2006/relationships/tags" Target="../tags/tag372.xml" /><Relationship Id="rId42" Type="http://schemas.openxmlformats.org/officeDocument/2006/relationships/tags" Target="../tags/tag373.xml" /><Relationship Id="rId43" Type="http://schemas.openxmlformats.org/officeDocument/2006/relationships/tags" Target="../tags/tag374.xml" /><Relationship Id="rId44" Type="http://schemas.openxmlformats.org/officeDocument/2006/relationships/tags" Target="../tags/tag375.xml" /><Relationship Id="rId45" Type="http://schemas.openxmlformats.org/officeDocument/2006/relationships/tags" Target="../tags/tag376.xml" /><Relationship Id="rId46" Type="http://schemas.openxmlformats.org/officeDocument/2006/relationships/tags" Target="../tags/tag377.xml" /><Relationship Id="rId47" Type="http://schemas.openxmlformats.org/officeDocument/2006/relationships/image" Target="../media/image4.png" /><Relationship Id="rId48" Type="http://schemas.openxmlformats.org/officeDocument/2006/relationships/tags" Target="../tags/tag378.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image" Target="../media/image3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84.xml" /><Relationship Id="rId2" Type="http://schemas.openxmlformats.org/officeDocument/2006/relationships/notesSlide" Target="../notesSlides/notesSlide5.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8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image" Target="../media/image4.png" /><Relationship Id="rId6" Type="http://schemas.openxmlformats.org/officeDocument/2006/relationships/tags" Target="../tags/tag38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388.xml" /><Relationship Id="rId4" Type="http://schemas.openxmlformats.org/officeDocument/2006/relationships/tags" Target="../tags/tag389.xml" /><Relationship Id="rId5" Type="http://schemas.openxmlformats.org/officeDocument/2006/relationships/image" Target="../media/image4.png" /><Relationship Id="rId6" Type="http://schemas.openxmlformats.org/officeDocument/2006/relationships/tags" Target="../tags/tag3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96.xml" /><Relationship Id="rId2" Type="http://schemas.openxmlformats.org/officeDocument/2006/relationships/notesSlide" Target="../notesSlides/notesSlide8.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9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tags" Target="../tags/tag397.xml" /><Relationship Id="rId4" Type="http://schemas.openxmlformats.org/officeDocument/2006/relationships/tags" Target="../tags/tag398.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3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tags" Target="../tags/tag400.xml" /><Relationship Id="rId4" Type="http://schemas.openxmlformats.org/officeDocument/2006/relationships/tags" Target="../tags/tag401.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tags" Target="../tags/tag406.xml" /><Relationship Id="rId4" Type="http://schemas.openxmlformats.org/officeDocument/2006/relationships/tags" Target="../tags/tag407.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tags" Target="../tags/tag409.xml" /><Relationship Id="rId4" Type="http://schemas.openxmlformats.org/officeDocument/2006/relationships/tags" Target="../tags/tag410.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 Id="rId3" Type="http://schemas.openxmlformats.org/officeDocument/2006/relationships/tags" Target="../tags/tag418.xml" /><Relationship Id="rId4" Type="http://schemas.openxmlformats.org/officeDocument/2006/relationships/tags" Target="../tags/tag419.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tags" Target="../tags/tag421.xml" /><Relationship Id="rId4" Type="http://schemas.openxmlformats.org/officeDocument/2006/relationships/tags" Target="../tags/tag422.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2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8.xml" /><Relationship Id="rId3" Type="http://schemas.openxmlformats.org/officeDocument/2006/relationships/tags" Target="../tags/tag424.xml" /><Relationship Id="rId4" Type="http://schemas.openxmlformats.org/officeDocument/2006/relationships/tags" Target="../tags/tag425.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2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3033324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372110" y="472376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读书笔记</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
        <p:nvSpPr>
          <p:cNvPr id="2" name="矩形 1"/>
          <p:cNvSpPr/>
          <p:nvPr/>
        </p:nvSpPr>
        <p:spPr>
          <a:xfrm>
            <a:off x="4796155" y="1035050"/>
            <a:ext cx="5095240" cy="13950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EFFFF"/>
                </a:solidFill>
                <a:latin typeface="Arial"/>
                <a:ea typeface="+mn-ea"/>
                <a:cs typeface="+mn-cs"/>
              </a:defRPr>
            </a:lvl1pPr>
            <a:lvl2pPr marL="457200" algn="l" defTabSz="914400" rtl="0" eaLnBrk="1" latinLnBrk="0" hangingPunct="1">
              <a:defRPr sz="1800" kern="1200">
                <a:solidFill>
                  <a:srgbClr val="FEFFFF"/>
                </a:solidFill>
                <a:latin typeface="Arial"/>
                <a:ea typeface="+mn-ea"/>
                <a:cs typeface="+mn-cs"/>
              </a:defRPr>
            </a:lvl2pPr>
            <a:lvl3pPr marL="914400" algn="l" defTabSz="914400" rtl="0" eaLnBrk="1" latinLnBrk="0" hangingPunct="1">
              <a:defRPr sz="1800" kern="1200">
                <a:solidFill>
                  <a:srgbClr val="FEFFFF"/>
                </a:solidFill>
                <a:latin typeface="Arial"/>
                <a:ea typeface="+mn-ea"/>
                <a:cs typeface="+mn-cs"/>
              </a:defRPr>
            </a:lvl3pPr>
            <a:lvl4pPr marL="1371600" algn="l" defTabSz="914400" rtl="0" eaLnBrk="1" latinLnBrk="0" hangingPunct="1">
              <a:defRPr sz="1800" kern="1200">
                <a:solidFill>
                  <a:srgbClr val="FEFFFF"/>
                </a:solidFill>
                <a:latin typeface="Arial"/>
                <a:ea typeface="+mn-ea"/>
                <a:cs typeface="+mn-cs"/>
              </a:defRPr>
            </a:lvl4pPr>
            <a:lvl5pPr marL="1828800" algn="l" defTabSz="914400" rtl="0" eaLnBrk="1" latinLnBrk="0" hangingPunct="1">
              <a:defRPr sz="1800" kern="1200">
                <a:solidFill>
                  <a:srgbClr val="FEFFFF"/>
                </a:solidFill>
                <a:latin typeface="Arial"/>
                <a:ea typeface="+mn-ea"/>
                <a:cs typeface="+mn-cs"/>
              </a:defRPr>
            </a:lvl5pPr>
            <a:lvl6pPr marL="2286000" algn="l" defTabSz="914400" rtl="0" eaLnBrk="1" latinLnBrk="0" hangingPunct="1">
              <a:defRPr sz="1800" kern="1200">
                <a:solidFill>
                  <a:srgbClr val="FEFFFF"/>
                </a:solidFill>
                <a:latin typeface="Arial"/>
                <a:ea typeface="+mn-ea"/>
                <a:cs typeface="+mn-cs"/>
              </a:defRPr>
            </a:lvl6pPr>
            <a:lvl7pPr marL="2743200" algn="l" defTabSz="914400" rtl="0" eaLnBrk="1" latinLnBrk="0" hangingPunct="1">
              <a:defRPr sz="1800" kern="1200">
                <a:solidFill>
                  <a:srgbClr val="FEFFFF"/>
                </a:solidFill>
                <a:latin typeface="Arial"/>
                <a:ea typeface="+mn-ea"/>
                <a:cs typeface="+mn-cs"/>
              </a:defRPr>
            </a:lvl7pPr>
            <a:lvl8pPr marL="3200400" algn="l" defTabSz="914400" rtl="0" eaLnBrk="1" latinLnBrk="0" hangingPunct="1">
              <a:defRPr sz="1800" kern="1200">
                <a:solidFill>
                  <a:srgbClr val="FEFFFF"/>
                </a:solidFill>
                <a:latin typeface="Arial"/>
                <a:ea typeface="+mn-ea"/>
                <a:cs typeface="+mn-cs"/>
              </a:defRPr>
            </a:lvl8pPr>
            <a:lvl9pPr marL="3657600" algn="l" defTabSz="914400" rtl="0" eaLnBrk="1" latinLnBrk="0" hangingPunct="1">
              <a:defRPr sz="1800" kern="1200">
                <a:solidFill>
                  <a:srgbClr val="FEFFFF"/>
                </a:solidFill>
                <a:latin typeface="Arial"/>
                <a:ea typeface="+mn-ea"/>
                <a:cs typeface="+mn-cs"/>
              </a:defRPr>
            </a:lvl9pPr>
          </a:lstStyle>
          <a:p>
            <a:pPr algn="ctr"/>
            <a:endParaRPr lang="zh-CN" altLang="en-US"/>
          </a:p>
        </p:txBody>
      </p:sp>
      <p:sp>
        <p:nvSpPr>
          <p:cNvPr id="6146" name="标题 5"/>
          <p:cNvSpPr>
            <a:spLocks noGrp="1"/>
          </p:cNvSpPr>
          <p:nvPr>
            <p:ph type="ctrTitle"/>
            <p:custDataLst>
              <p:tags r:id="rId3"/>
            </p:custDataLst>
          </p:nvPr>
        </p:nvSpPr>
        <p:spPr>
          <a:xfrm>
            <a:off x="473075" y="2519680"/>
            <a:ext cx="8963660" cy="1575435"/>
          </a:xfrm>
        </p:spPr>
        <p:txBody>
          <a:bodyPr>
            <a:normAutofit/>
          </a:bodyPr>
          <a:lstStyle/>
          <a:p>
            <a:pPr marL="0" indent="0" algn="ctr">
              <a:lnSpc>
                <a:spcPct val="100000"/>
              </a:lnSpc>
              <a:spcBef>
                <a:spcPct val="0"/>
              </a:spcBef>
              <a:spcAft>
                <a:spcPct val="0"/>
              </a:spcAft>
              <a:buSzTx/>
              <a:buNone/>
            </a:pPr>
            <a:r>
              <a:rPr lang="zh-CN" altLang="en-US" sz="4800">
                <a:solidFill>
                  <a:schemeClr val="accent1"/>
                </a:solidFill>
                <a:latin typeface="仿宋" panose="02010609060101010101" charset="-122"/>
                <a:ea typeface="微软雅黑"/>
              </a:rPr>
              <a:t>穿透财报：读懂财报中的逻辑与陷阱</a:t>
            </a:r>
            <a:endParaRPr lang="zh-CN" altLang="en-US" sz="4800">
              <a:solidFill>
                <a:schemeClr val="accent1"/>
              </a:solidFill>
              <a:latin typeface="仿宋" panose="02010609060101010101" charset="-122"/>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思维导图</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精彩摘录</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目录分析</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内容摘要</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阅读感受</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7"/>
          <a:stretch>
            <a:fillRect/>
          </a:stretch>
        </a:blipFill>
        <a:effectLst/>
      </p:bgPr>
    </p:bg>
    <p:spTree>
      <p:nvGrpSpPr>
        <p:cNvPr id="1" name=""/>
        <p:cNvGrpSpPr/>
        <p:nvPr/>
      </p:nvGrpSpPr>
      <p:grpSpPr>
        <a:xfrm>
          <a:off x="0" y="0"/>
          <a:ext cx="0" cy="0"/>
        </a:xfrm>
      </p:grpSpPr>
      <p:sp>
        <p:nvSpPr>
          <p:cNvPr id="4"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C00000"/>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逻辑</a:t>
            </a:r>
            <a:endParaRPr lang="zh-CN" altLang="en-US" sz="2000" b="1" spc="300" err="1">
              <a:solidFill>
                <a:srgbClr val="FFFFFF"/>
              </a:solidFill>
              <a:latin typeface="仿宋" panose="02010609060101010101" charset="-122"/>
              <a:ea typeface="仿宋" panose="02010609060101010101" charset="-122"/>
            </a:endParaRPr>
          </a:p>
        </p:txBody>
      </p:sp>
      <p:sp>
        <p:nvSpPr>
          <p:cNvPr id="9"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读懂</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穿透</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分析</a:t>
            </a:r>
            <a:endParaRPr lang="zh-CN" altLang="en-US" b="1" spc="300">
              <a:solidFill>
                <a:srgbClr val="FFFFFF"/>
              </a:solidFill>
              <a:latin typeface="仿宋" panose="02010609060101010101" charset="-122"/>
              <a:ea typeface="仿宋" panose="02010609060101010101" charset="-122"/>
            </a:endParaRPr>
          </a:p>
        </p:txBody>
      </p:sp>
      <p:pic>
        <p:nvPicPr>
          <p:cNvPr id="14"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9"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陷阱</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陷阱</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通过</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企业</a:t>
            </a:r>
            <a:endParaRPr lang="zh-CN" altLang="en-US" spc="300">
              <a:solidFill>
                <a:srgbClr val="3F3F3F"/>
              </a:solidFill>
              <a:latin typeface="仿宋" panose="02010609060101010101" charset="-122"/>
              <a:ea typeface="仿宋" panose="02010609060101010101" charset="-122"/>
            </a:endParaRPr>
          </a:p>
        </p:txBody>
      </p:sp>
      <p:sp>
        <p:nvSpPr>
          <p:cNvPr id="33"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财务</a:t>
            </a:r>
            <a:endParaRPr lang="zh-CN" altLang="en-US" spc="300">
              <a:solidFill>
                <a:srgbClr val="3F3F3F"/>
              </a:solidFill>
              <a:latin typeface="仿宋" panose="02010609060101010101" charset="-122"/>
              <a:ea typeface="仿宋" panose="02010609060101010101" charset="-122"/>
            </a:endParaRPr>
          </a:p>
        </p:txBody>
      </p:sp>
      <p:sp>
        <p:nvSpPr>
          <p:cNvPr id="34"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读者</a:t>
            </a:r>
            <a:endParaRPr lang="zh-CN" altLang="en-US" spc="300">
              <a:solidFill>
                <a:srgbClr val="3F3F3F"/>
              </a:solidFill>
              <a:latin typeface="仿宋" panose="02010609060101010101" charset="-122"/>
              <a:ea typeface="仿宋" panose="02010609060101010101" charset="-122"/>
            </a:endParaRPr>
          </a:p>
        </p:txBody>
      </p:sp>
      <p:sp>
        <p:nvSpPr>
          <p:cNvPr id="35"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介绍</a:t>
            </a:r>
            <a:endParaRPr lang="zh-CN" altLang="en-US" spc="300">
              <a:solidFill>
                <a:srgbClr val="3F3F3F"/>
              </a:solidFill>
              <a:latin typeface="仿宋" panose="02010609060101010101" charset="-122"/>
              <a:ea typeface="仿宋" panose="02010609060101010101" charset="-122"/>
            </a:endParaRPr>
          </a:p>
        </p:txBody>
      </p:sp>
      <p:sp>
        <p:nvSpPr>
          <p:cNvPr id="36"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可以</a:t>
            </a:r>
            <a:endParaRPr lang="zh-CN" altLang="en-US" spc="300">
              <a:solidFill>
                <a:srgbClr val="3F3F3F"/>
              </a:solidFill>
              <a:latin typeface="仿宋" panose="02010609060101010101" charset="-122"/>
              <a:ea typeface="仿宋" panose="02010609060101010101" charset="-122"/>
            </a:endParaRPr>
          </a:p>
        </p:txBody>
      </p:sp>
      <p:sp>
        <p:nvSpPr>
          <p:cNvPr id="37"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逻辑和</a:t>
            </a:r>
            <a:endParaRPr lang="zh-CN" altLang="en-US" sz="1200" err="1">
              <a:solidFill>
                <a:srgbClr val="3F3F3F"/>
              </a:solidFill>
              <a:latin typeface="仿宋" panose="02010609060101010101" charset="-122"/>
              <a:ea typeface="仿宋" panose="02010609060101010101" charset="-122"/>
            </a:endParaRPr>
          </a:p>
        </p:txBody>
      </p:sp>
      <p:sp>
        <p:nvSpPr>
          <p:cNvPr id="45"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实用</a:t>
            </a:r>
            <a:endParaRPr lang="zh-CN" altLang="en-US" sz="1200" err="1">
              <a:solidFill>
                <a:srgbClr val="3F3F3F"/>
              </a:solidFill>
              <a:latin typeface="仿宋" panose="02010609060101010101" charset="-122"/>
              <a:ea typeface="仿宋" panose="02010609060101010101" charset="-122"/>
            </a:endParaRPr>
          </a:p>
        </p:txBody>
      </p:sp>
      <p:sp>
        <p:nvSpPr>
          <p:cNvPr id="46"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理解</a:t>
            </a:r>
            <a:endParaRPr lang="zh-CN" altLang="en-US" sz="1200" err="1">
              <a:solidFill>
                <a:srgbClr val="3F3F3F"/>
              </a:solidFill>
              <a:latin typeface="仿宋" panose="02010609060101010101" charset="-122"/>
              <a:ea typeface="仿宋" panose="02010609060101010101" charset="-122"/>
            </a:endParaRPr>
          </a:p>
        </p:txBody>
      </p:sp>
      <p:sp>
        <p:nvSpPr>
          <p:cNvPr id="47"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进行</a:t>
            </a:r>
            <a:endParaRPr lang="zh-CN" altLang="en-US" sz="1200" err="1">
              <a:solidFill>
                <a:srgbClr val="3F3F3F"/>
              </a:solidFill>
              <a:latin typeface="仿宋" panose="02010609060101010101" charset="-122"/>
              <a:ea typeface="仿宋" panose="02010609060101010101" charset="-122"/>
            </a:endParaRPr>
          </a:p>
        </p:txBody>
      </p:sp>
      <p:sp>
        <p:nvSpPr>
          <p:cNvPr id="48"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工具</a:t>
            </a:r>
            <a:endParaRPr lang="zh-CN" altLang="en-US" sz="1200" err="1">
              <a:solidFill>
                <a:srgbClr val="3F3F3F"/>
              </a:solidFill>
              <a:latin typeface="仿宋" panose="02010609060101010101" charset="-122"/>
              <a:ea typeface="仿宋" panose="02010609060101010101" charset="-122"/>
            </a:endParaRPr>
          </a:p>
        </p:txBody>
      </p:sp>
      <p:sp>
        <p:nvSpPr>
          <p:cNvPr id="49"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方法</a:t>
            </a:r>
            <a:endParaRPr lang="zh-CN" altLang="en-US" sz="1200" err="1">
              <a:solidFill>
                <a:srgbClr val="3F3F3F"/>
              </a:solidFill>
              <a:latin typeface="仿宋" panose="02010609060101010101" charset="-122"/>
              <a:ea typeface="仿宋" panose="02010609060101010101" charset="-122"/>
            </a:endParaRPr>
          </a:p>
        </p:txBody>
      </p:sp>
      <p:sp>
        <p:nvSpPr>
          <p:cNvPr id="50"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基本概念</a:t>
            </a:r>
            <a:endParaRPr lang="zh-CN" altLang="en-US" sz="1200">
              <a:solidFill>
                <a:srgbClr val="3F3F3F"/>
              </a:solidFill>
              <a:latin typeface="仿宋" panose="02010609060101010101" charset="-122"/>
              <a:ea typeface="仿宋" panose="02010609060101010101" charset="-122"/>
            </a:endParaRPr>
          </a:p>
        </p:txBody>
      </p:sp>
      <p:sp>
        <p:nvSpPr>
          <p:cNvPr id="51" name="文本框 50"/>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《穿透财报：读懂财报中的逻辑与陷阱》是一本深入浅出地解析财报的书籍，旨在帮助读者理解财报的基本概念、逻辑和陷阱，从而更好地进行财务分析和决策。</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本书首先介绍了财报的基本概念和基础知识，包括资产负债表、利润表和现金流量表等。通过这些基础知识的学习，读者可以更好地理解企业的财务状况和经营成果，以及如何通过财报来评估企业的价值和风险。</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接下来，本书深入探讨了财报中的逻辑和陷阱。作者通过丰富的案例和实际经验，详细分析了财报中的数字游戏和欺诈行为，并介绍了如何通过分析关键指标和比率来识别潜在的风险和机会。书中还介绍了如何结合行业趋势和企业战略来评估企业的竞争力和未来发展前景。</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本书还提供了实用的财报分析工具和方法，帮助读者更好地进行财务分析和决策。这些工具和方法不仅适用于专业的投资者和企业家，也适用于普通人进行个人财务管理和投资理财。</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穿透财报：读懂财报中的逻辑与陷阱》是一本非常实用的财务分析书籍，可以帮助读者更好地理解财报的基本概念、逻辑和陷阱，并掌握实用的财报分析工具和方法。无论大家是专业的投资者、企业家还是普通人，都可以从本书中获得有益的启示和指导。</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穿透财报：读懂财报中的逻辑与陷阱》是一本深入浅出地解析财报的书籍，作者通过丰富的案例和深入的分析，带领读者一步步读懂财报中的奥秘。在这篇文章中，我们将分享一些这本书的精彩摘录，以帮助大家更好地理解财报的逻辑与陷阱。</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“财报不仅仅是数字和表格，它更是一个企业的历史和未来。透过财报，我们可以看到企业的经营策略、管理效率和市场竞争力。”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这句话深刻地揭示了财报的重要性。财报作为企业信息披露的主要方式，不仅反映了企业的过去和现在，还预示着未来的发展趋势。通过深入分析财报，投资者可以更加准确地评估企业的价值和风险。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“在财报中，我们要特别那些异常的数字和项目，因为它们往往是企业隐藏风险或问题的信号。”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财报中的异常项目可能是企业刻意隐瞒的问题，也可能是计算错误或遗漏。通过这些异常项目，投资者可以更加敏锐地发现企业可能存在的问题，从而避免投资风险。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“现金流是评估企业真实经营状况的关键指标。一个企业的现金流良好，说明它在创造价值和实现盈利方面具有稳健的基础。”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现金流是企业经营的血液。一个企业的现金流如果充足，说明它在创造价值和实现盈利方面具有稳健的基础，这样的企业更具有投资价值。相反，如果企业的现金流出现问题，那么它的经营状况就可能存在风险。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“在评估企业的偿债能力时，我们要资产负债率、流动比率和速动比率等关键指标。这些指标可以帮助我们判断企业的偿债能力和财务风险。”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偿债能力是企业生存和发展的基础。通过这些关键指标，投资者可以更加准确地评估企业的偿债能力和财务风险，从而更好地进行投资决策。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“毛利率是企业盈利能力的关键指标。一个企业的毛利率越高，说明它在产品定价和成本控制方面具有更高的竞争力。”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https://d.book118.com/655230333244011043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3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4.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custom20182110_1*a*1"/>
  <p:tag name="KSO_WM_UNIT_INDEX" val="1"/>
  <p:tag name="KSO_WM_UNIT_ISCONTENTSTITLE" val="0"/>
  <p:tag name="KSO_WM_UNIT_LAYERLEVEL" val="1"/>
  <p:tag name="KSO_WM_UNIT_NOCLEAR" val="0"/>
  <p:tag name="KSO_WM_UNIT_PRESET_TEXT" val="一寸光阴一寸金"/>
  <p:tag name="KSO_WM_UNIT_TYPE" val="a"/>
  <p:tag name="KSO_WM_UNIT_VALUE" val="26"/>
</p:tagLst>
</file>

<file path=ppt/tags/tag296.xml><?xml version="1.0" encoding="utf-8"?>
<p:tagLst xmlns:p="http://schemas.openxmlformats.org/presentationml/2006/main">
  <p:tag name="KSO_WM_BEAUTIFY_FLAG" val="#wm#"/>
  <p:tag name="KSO_WM_COMBINE_RELATE_SLIDE_ID" val="background20179051_1"/>
  <p:tag name="KSO_WM_SLIDE_ID" val="custom2018211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3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3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3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3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3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3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3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19</Slides>
  <Notes>18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微软雅黑</vt:lpstr>
      <vt:lpstr>隶书</vt:lpstr>
      <vt:lpstr>汉仪尚巍手书W</vt:lpstr>
      <vt:lpstr>仿宋</vt:lpstr>
      <vt:lpstr>Calibri Light</vt:lpstr>
      <vt:lpstr>汉仪旗黑-85S</vt:lpstr>
      <vt:lpstr>思源黑体 CN Bold</vt:lpstr>
      <vt:lpstr>Office Theme</vt:lpstr>
      <vt:lpstr>穿透财报：读懂财报中的逻辑与陷阱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2024-09-05T17:50:00.138</cp:lastPrinted>
  <dcterms:created xsi:type="dcterms:W3CDTF">2024-09-05T09:50:00Z</dcterms:created>
  <dcterms:modified xsi:type="dcterms:W3CDTF">2024-09-05T09:50:07Z</dcterms:modified>
</cp:coreProperties>
</file>