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A5C6B-00B7-453E-B3AA-3A736C80D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134C1-12EB-4E25-BDAE-6F9844642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391E3-2BBC-4C17-9FA0-4DA914FC6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36DFF-AA94-4118-9A1F-6FE842981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3EA1DB-49E3-4400-BEED-A595010B1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5C1DFD-4972-44C9-8AB8-6A0BAC8D2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10BC02-A41C-4C0F-B2F1-D3B13CE66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81111B-7AD2-42E2-9D4C-D4D85EEE7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F0661-AF85-4D0C-96DE-E9C131165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8957E-003C-44CB-B2A2-88CA7DC6C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C2E2D-71AF-4C48-BBD7-19054056A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313013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我的幸福观优秀演讲稿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CB3600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幸福定义及内涵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追求幸福过程中挑战与困境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实现幸福途径与方法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分享个人幸福体验与感悟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总结：树立正确幸福观，积极追求美好生活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演讲主题：我的幸福观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演讲目的：分享个人对幸福的理解和追求，探讨幸福的本质和意义，以及如何在生活中实现幸福。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接受过良好的教育，具备丰富的知识和文化素养。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生活经历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多年从事自己喜欢并擅长的工作，积累了丰富的职业经验和人生阅历。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经历过人生的起起伏伏，品尝过生活的酸甜苦辣，对幸福有着深刻的理解和感悟。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个人背景与经历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幸福定义及内涵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主观感受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客观条件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562" b="2356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406" b="2240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53" b="635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幸福概念阐述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幸福是一种主观的心理体验，它源于个人对生活的积极评价和满足感的提升。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幸福不仅取决于个人的心理状态，还与所处的社会环境、经济状况、家庭关系等客观条件密切相关。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幸福不是短暂的快乐，而是一种持久的、稳定的心理状态，它能够在时间的推移中保持一定的连续性。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幸福与快乐、满足感关系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幸福包含快乐，但快乐并不等同于幸福。快乐是短暂的、即时的愉悦感受，而幸福则是更深层次的、持久的心理满足。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满足感是幸福的重要组成部分，它源于个人需求的实现和目标的达成。当我们的需求得到满足时，我们会感到满足和幸福。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积极情绪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幸福还与积极情绪密切相关，如喜悦、兴奋、自豪等。这些积极情绪能够提升我们的幸福感，使我们更加乐观向上。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个人经历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幸福观形成因素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社会文化对幸福观的形成具有重要影响。不同文化背景下，人们对幸福的定义和追求方式也会有所不同。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每个人的生活经历都不同，这些经历会塑造我们对幸福的看法和追求。例如，经历过挫折和困难的人可能更懂得珍惜现有的幸福。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心理因素如性格特质、心理健康状况等也会影响我们的幸福观。例如，乐观的人更容易感受到幸福，而焦虑、抑郁等心理问题则可能导致幸福感的降低。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个人的价值观念决定了我们对幸福的认知和追求。例如，有些人认为物质财富是幸福的象征，而另一些人则更看重精神层面的满足。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追求幸福过程中挑战与困境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在消费主义影响下，人们往往将物质财富和幸福感等同起来，导致精神层面的追求被忽视。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物质主义盛行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社会竞争日益激烈，人们面临着工作、学业、家庭等多方面的压力，难以感受到真正的幸福。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竞争压力巨大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快节奏的生活方式和虚拟社交的普及，使得人们越来越缺乏面对面的交流和情感联系，导致孤独感和不幸福感增加。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人际关系疏离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现代社会中幸福追求现状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焦虑、抑郁等心理问题成为追求幸福的障碍，需要积极面对和解决。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心理困扰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失业、疾病、亲人离世等突发事件会给个人带来巨大打击，影响对幸福的感知和追求。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生活变故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缺乏自我了解和内心世界的探索，难以找到真正适合自己的幸福之路。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自我认知不足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个人在追求幸福中遇到挑战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积极面对生活中的挑战和困境，保持乐观向上的心态，相信困难只是暂时的。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与家人、朋友或专业人士交流，分享自己的感受和困惑，获得情感支持和建议。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保持良好的作息和饮食习惯，进行适量的运动，有助于缓解压力和改善心情。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投入时间和精力培养自己的兴趣爱好，丰富精神生活，提升幸福感。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通过学习和成长不断提升自己的能力和价值，实现自我超越和进步。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如何克服挑战和困境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调整心态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坚持学习和成长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关注身心健康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https://d.book118.com/655231301333011114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2024-09-22T06:14:36.331</cp:lastPrinted>
  <dcterms:created xsi:type="dcterms:W3CDTF">2024-09-21T22:14:36Z</dcterms:created>
  <dcterms:modified xsi:type="dcterms:W3CDTF">2024-09-21T22:14:38Z</dcterms:modified>
</cp:coreProperties>
</file>