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B7AD4-95F1-4ABF-A8DE-D9EB660E0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600EE-7B48-4471-A271-44DD71597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7E862-FE0E-4B55-AF09-D9F164BDE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C4D31-43C0-48B8-B6E9-48D56F586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007D9D-00F6-4F52-ABC4-750EDD1C6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4A996-8BB4-4F42-81F9-17A147852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569251-AB9C-4A78-86C3-763FADA0F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51003-D74A-4D68-8777-58BCA6621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DB9BF-416A-4B75-A81E-5EA6B7484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D3DF4-BE0C-4823-B047-7B578A37D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2D412-3780-40A2-B49E-8F757232F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31341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母马生产前的护理\n## 1.母马生产前的护理重要性\n### 1.1保障母马健康和生产顺利进行\n### 1.2提高幼马成活率和健康状况\n### 1.3降低生产过程中的风险\n## 2.母马生产前的营养需求\n### 2.1确保母马获得足够的能量\n### 2.2提供充足的蛋白质、矿物质和维生素\n### 2.3合理搭配饲料，保证营养均衡\n## 3.母马生产前的饲养管理\n### 3.1保持母马适度的运动量\n### 3.2保证母马充足的饮水\n### 3.3定期检查母马的身体状况\n## 4.母马产房的准备和环境优化\n### 4.1选择合适的产房位置和布局\n### 4.2保持产房清洁和通风\n### 4.3准备必要的接产工具和急救设备\n## 5.母马生产前的心理准备\n### 5.1建立稳定的心理环境\n### 5.2适时进行助产训练\n### 5.3保持与母马的沟通，增强信任感\n## 6.母马生产过程中的护理\n### 6.1密切观察母马的生产进程\n### 6.2协助母马进行分娩\n### 6.3处理生产过程中的突发状况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母马生产前的护理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母马生产前的护理重要性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保持母马良好的身体状况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增强母马的抵抗力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减少生产过程中的并发症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提高母马的生产能力</a:t>
                </a:r>
                <a:endParaRPr/>
              </a:p>
            </p:txBody>
          </p:sp>
          <p:sp>
            <p:nvSpPr>
              <p:cNvPr id="22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促进胎儿健康成长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确保胎儿获得足够的营养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减少胎儿发育不良的风险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降低胎儿出生时的死亡率</a:t>
                </a:r>
                <a:endParaRPr/>
              </a:p>
            </p:txBody>
          </p:sp>
          <p:sp>
            <p:nvSpPr>
              <p:cNvPr id="23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为生产过程创造良好的条件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减少生产过程中的疼痛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缩短产程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降低难产的发生率</a:t>
                </a:r>
                <a:endParaRPr/>
              </a:p>
            </p:txBody>
          </p:sp>
          <p:sp>
            <p:nvSpPr>
              <p:cNvPr id="23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保障母马健康和生产顺利进行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确保幼马出生时的健康状况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减少幼马出生时的体重不足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降低幼马出生时的死亡率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提高幼马的免疫力</a:t>
                </a:r>
                <a:endParaRPr/>
              </a:p>
            </p:txBody>
          </p:sp>
          <p:sp>
            <p:nvSpPr>
              <p:cNvPr id="24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促进幼马生长发育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提供充足的营养物质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增强幼马的适应能力</a:t>
                </a:r>
                <a:endParaRPr/>
              </a:p>
            </p:txBody>
          </p:sp>
          <p:sp>
            <p:nvSpPr>
              <p:cNvPr id="24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为幼马的成长创造良好的环境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保持产房的清洁和舒适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提供适宜的温度和湿度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减少病原体的侵入</a:t>
                </a:r>
                <a:endParaRPr/>
              </a:p>
            </p:txBody>
          </p:sp>
          <p:sp>
            <p:nvSpPr>
              <p:cNvPr id="25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提高幼马成活率和健康状况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预防生产过程中的并发症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及时发现和处理母马的异常症状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减少母马在生产过程中的损伤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提高母马的生产安全性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应对突发状况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准备必要的接产工具和急救设备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培训助产人员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保持与兽医的密切联系</a:t>
                </a:r>
                <a:endParaRPr/>
              </a:p>
            </p:txBody>
          </p:sp>
          <p:pic>
            <p:nvPicPr>
              <p:cNvPr id="26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保障母马和幼马的生命安全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严格执行生产过程中的操作规程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及时发现并处理生产过程中的问题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提高生产过程中的成功率</a:t>
                </a:r>
                <a:endParaRPr/>
              </a:p>
            </p:txBody>
          </p:sp>
          <p:pic>
            <p:nvPicPr>
              <p:cNvPr id="27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降低生产过程中的风险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母马生产前的营养需求</a:t>
            </a:r>
            <a:endParaRPr/>
          </a:p>
        </p:txBody>
      </p:sp>
      <p:sp>
        <p:nvSpPr>
          <p:cNvPr id="2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确保母马获得足够的能量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提供高能量的饲料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高粱、玉米等谷物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麸皮、豆粕等蛋白质饲料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油脂、糖蜜等能量饲料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合理安排饲喂时间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保持母马长时间的采食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避免母马空腹过长时间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根据母马的生产进程调整饲喂量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监测母马的能量摄入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定期检查母马的体重和体况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根据母马的生产需求调整饲料配方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保证母马在生产过程中获得足够的能量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9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9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提供优质蛋白质的饲料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保证母马蛋白质的摄入量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促进胎儿和幼马的生长发育</a:t>
                </a:r>
                <a:endParaRPr/>
              </a:p>
            </p:txBody>
          </p:sp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增加蛋白质的摄入</a:t>
                </a:r>
                <a:endParaRPr/>
              </a:p>
            </p:txBody>
          </p:sp>
        </p:grpSp>
        <p:grpSp>
          <p:nvGrpSpPr>
            <p:cNvPr id="30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0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提供钙、磷、铁等矿物质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维持母马的矿物质平衡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保证胎儿和幼马的骨骼发育</a:t>
                </a:r>
                <a:endParaRPr/>
              </a:p>
            </p:txBody>
          </p:sp>
          <p:sp>
            <p:nvSpPr>
              <p:cNvPr id="30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补充矿物质</a:t>
                </a:r>
                <a:endParaRPr/>
              </a:p>
            </p:txBody>
          </p:sp>
          <p:sp>
            <p:nvSpPr>
              <p:cNvPr id="30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0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提供维生素A、D、E等脂溶性维生素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供给维生素B、C等水溶性维生素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促进母马和幼马的生长发育</a:t>
                </a:r>
                <a:endParaRPr/>
              </a:p>
            </p:txBody>
          </p:sp>
          <p:sp>
            <p:nvSpPr>
              <p:cNvPr id="30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供给维生素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提供充足的蛋白质、矿物质和维生素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选择优质的饲料</a:t>
                </a:r>
                <a:endParaRPr/>
              </a:p>
            </p:txBody>
          </p:sp>
          <p:sp>
            <p:nvSpPr>
              <p:cNvPr id="3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无霉变、无污染的饲料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营养成分丰富的饲料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易于消化的饲料</a:t>
                </a:r>
                <a:endParaRPr/>
              </a:p>
            </p:txBody>
          </p:sp>
        </p:grpSp>
        <p:grpSp>
          <p:nvGrpSpPr>
            <p:cNvPr id="3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合理搭配饲料</a:t>
                </a:r>
                <a:endParaRPr/>
              </a:p>
            </p:txBody>
          </p:sp>
          <p:sp>
            <p:nvSpPr>
              <p:cNvPr id="3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根据母马的生产需求调整饲料配方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保证母马获得全面的营养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避免饲料浪费和营养失衡</a:t>
                </a:r>
                <a:endParaRPr/>
              </a:p>
            </p:txBody>
          </p:sp>
        </p:grpSp>
        <p:grpSp>
          <p:nvGrpSpPr>
            <p:cNvPr id="3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定期检查饲料质量</a:t>
                </a:r>
                <a:endParaRPr/>
              </a:p>
            </p:txBody>
          </p:sp>
          <p:sp>
            <p:nvSpPr>
              <p:cNvPr id="3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检测饲料中的营养成分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确保饲料的安全性和有效性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为母马提供优质的营养</a:t>
                </a:r>
                <a:endParaRPr/>
              </a:p>
            </p:txBody>
          </p: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合理搭配饲料，保证营养均衡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母马生产前的饲养管理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增加母马的运动量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适当提高母马的饲养密度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增加母马的活动空间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安排适当的运动项目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合理安排运动时间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避免母马在产前的剧烈运动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保持母马在产前的适度运动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根据母马的生产进程调整运动量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监测母马的运动状况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观察母马的行为和体态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检查母马的运动损伤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保证母马在生产前的健康状况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保持母马适度的运动量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确保水源的无污染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定期清洗饮水设备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保持饮水的卫生</a:t>
                </a:r>
                <a:endParaRPr/>
              </a:p>
            </p:txBody>
          </p:sp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提供清洁的饮水</a:t>
                </a:r>
                <a:endParaRPr/>
              </a:p>
            </p:txBody>
          </p:sp>
        </p:grpSp>
        <p:grpSp>
          <p:nvGrpSpPr>
            <p:cNvPr id="3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保持母马长时间的饮水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避免母马脱水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根据母马的生产进程调整饮水量</a:t>
                </a:r>
                <a:endParaRPr/>
              </a:p>
            </p:txBody>
          </p:sp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合理安排饮水时间</a:t>
                </a:r>
                <a:endParaRPr/>
              </a:p>
            </p:txBody>
          </p:sp>
        </p:grpSp>
        <p:grpSp>
          <p:nvGrpSpPr>
            <p:cNvPr id="3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检查母马的尿液颜色和量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了解母马的饮水需求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保证母马在生产前的水分平衡</a:t>
                </a:r>
                <a:endParaRPr/>
              </a:p>
            </p:txBody>
          </p:sp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监测母马的饮水状况</a:t>
                </a:r>
                <a:endParaRPr/>
              </a:p>
            </p:txBody>
          </p:sp>
        </p:grpSp>
      </p:grpSp>
      <p:pic>
        <p:nvPicPr>
          <p:cNvPr id="3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保证母马充足的饮水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检查母马的生殖系统</a:t>
                </a:r>
                <a:endParaRPr/>
              </a:p>
            </p:txBody>
          </p:sp>
          <p:sp>
            <p:nvSpPr>
              <p:cNvPr id="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了解母马的胎次和产程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检查母马的子宫和乳腺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预测母马的生产时间</a:t>
                </a:r>
                <a:endParaRPr/>
              </a:p>
            </p:txBody>
          </p:sp>
        </p:grpSp>
        <p:grpSp>
          <p:nvGrpSpPr>
            <p:cNvPr id="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检查母马的心肺功能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了解母马的心率和呼吸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检查母马的血压和脉搏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评估母马的生产潜力</a:t>
                </a:r>
                <a:endParaRPr/>
              </a:p>
            </p:txBody>
          </p:sp>
        </p:grpSp>
        <p:grpSp>
          <p:nvGrpSpPr>
            <p:cNvPr id="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检查母马的营养状况</a:t>
                </a:r>
                <a:endParaRPr/>
              </a:p>
            </p:txBody>
          </p:sp>
          <p:sp>
            <p:nvSpPr>
              <p:cNvPr id="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了解母马的体重和体况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检查母马的血液生化指标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保证母马在生产前的健康状况</a:t>
                </a:r>
                <a:endParaRPr/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定期检查母马的身体状况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https://d.book118.com/655231341133011112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母马生产前的护理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2024-09-18T19:59:28.946</cp:lastPrinted>
  <dcterms:created xsi:type="dcterms:W3CDTF">2024-09-18T11:59:28Z</dcterms:created>
  <dcterms:modified xsi:type="dcterms:W3CDTF">2024-09-18T11:59:30Z</dcterms:modified>
</cp:coreProperties>
</file>