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5AC1A-2A7C-478D-A5C7-45610FBF9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1ACDD-02D4-4F2E-8911-C0AE0378D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96F18-90A3-4691-AE51-B6AD01B0B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AB973-1C15-4CCC-805F-1DAF7302A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A835CF-5BC0-49E4-B679-71C9B7C06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51FB11-3B11-456C-A9BB-ED183047F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8FC3C6-A181-4DC2-AB6A-9B1699931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2DEEF-F691-4957-9E16-DE9CD1775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629D5-8161-4016-B1B3-B871229C6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4FC54-2D9B-4DC0-826B-4BC1E1E4F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7ADDE-A9DA-4B74-B31B-11EF64E7F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33004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领导干部的财务管理知识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2023-12-27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财务管理基本概念与原则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预算管理与执行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成本控制与优化策略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投资决策与风险管理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筹资策略与债务管理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内部控制与审计监督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财务管理基本概念与原则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财务管理定义及目标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财务管理是组织企业财务活动、处理财务关系的一项经济管理工作，旨在实现企业价值最大化。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企业财务管理的目标包括利润最大化、股东财富最大化、企业价值最大化等，领导干部需了解不同目标间的差异及适用条件。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会计核算以权责发生制为基础，对企业的经济业务进行全面、系统、连续的记录、计算和报告。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会计核算基础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包括客观性原则、相关性原则、可比性原则、一贯性原则、及时性原则、明晰性原则等，领导干部需熟悉这些原则以确保会计信息的真实可靠。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会计核算原则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会计核算基础与原则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企业财务报告主要包括资产负债表、利润表、现金流量表及所有者权益变动表等，反映企业的财务状况、经营成果和现金流量。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领导干部需掌握基本的财务报告解读技巧，如比较分析法、趋势分析法、比率分析法等，以准确评估企业经营状况及财务风险。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财务报告体系及解读方法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财务报告解读方法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财务报告体系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预算管理与执行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采用零基预算、增量预算等编制方法，根据单位实际情况选择适当方法。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包括预算目标确定、预算编制、预算审批、预算下达等环节，确保预算编制的科学性和合理性。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预算编制方法与流程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预算执行监控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建立预算执行监控机制，定期对预算执行情况进行跟踪和分析，确保预算按计划执行。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预算调整策略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当预算执行出现偏差时，及时采取调整措施，如追加预算、调减预算等，确保预算目标的顺利实现。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预算执行监控与调整策略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绩效评价结果应用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将绩效评价结果与预算安排相结合，作为下一年度预算编制的重要参考依据。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绩效评价指标设置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根据单位实际情况和业务特点，设置合理的绩效评价指标，如成本效益、社会效益等。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绩效评价方法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采用定量和定性相结合的评价方法，对预算执行情况进行全面、客观的评价。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预算绩效评价体系建立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成本控制与优化策略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领导干部需要了解企业运营过程中的各项成本，包括直接材料、直接人工、制造费用等，并分析其构成及变动趋势，为成本控制提供依据。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成本核算方法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掌握不同的成本核算方法，如作业成本法、标准成本法等，并根据企业实际情况选择合适的核算方法，确保成本数据的准确性和可靠性。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成本构成分析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成本构成分析及核算方法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精益管理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通过消除浪费、提高效率和优化流程等手段，降低企业运营成本，实现成本节约。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制定合理的采购计划，优化供应商选择和管理，降低采购成本。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鼓励和支持企业进行技术创新，提高生产效率和产品质量，降低生产成本。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成本节约途径探讨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https://d.book118.com/655233004031011043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2024-09-04T18:32:08.744</cp:lastPrinted>
  <dcterms:created xsi:type="dcterms:W3CDTF">2024-09-04T10:32:08Z</dcterms:created>
  <dcterms:modified xsi:type="dcterms:W3CDTF">2024-09-04T10:32:10Z</dcterms:modified>
</cp:coreProperties>
</file>