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8DD7C-52CB-41B3-8545-E99F6810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28FAB-B476-433A-91B4-93DC57E98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23ED4-F195-49BA-9423-E26C0F5A5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05AFC-D75E-4307-8EAB-DC5617C89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2907E-073B-4A94-8310-9947AB190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3A0B9A-2CEF-4EEA-B59D-DEC331E65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7091A7-68AB-4F63-8012-9F3A960EA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1B3BE-0ABE-43B0-89A0-2F2999914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69237-C291-4FD6-94AD-B04BE15C4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9A26C-5346-47F5-924B-63BBCDD74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FFE53-0883-4F23-89EF-2D52051C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3114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股票转让规则介绍课件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股票转让规则概述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股票转让规则详解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股票转让的影响因素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股票转让的风险与防范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股票转让规则概述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股票转让的定义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在证券交易市场上，股票转让是一种常见的交易方式，它使得投资者能够买卖股票，从而获得投资回报或退出投资。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股票转让是指股票持有人将其所持有的股票转让给他人的行为。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股票转让的重要性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股票转让是证券市场的重要组成部分，它促进了资本的流动和配置，使得资金能够从投资者流向企业，为企业提供融资支持。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通过股票转让，投资者可以实现投资组合的调整和优化，降低投资风险，提高投资收益。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股票转让规则的历史与发展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股票转让规则的发展历史可以追溯到证券市场诞生之初。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随着证券市场的不断发展和完善，股票转让规则也不断地进行调整和改进，以适应市场的变化和投资者的需求。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目前，全球各地的证券市场都有自己的股票转让规则，但总体上大同小异，都旨在保护投资者利益和维护市场秩序。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股票转让规则详解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在证券交易所进行的股票转让，包括竞价交易和大宗交易。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场内交易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场外交易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电子化交易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在证券交易所以外的市场进行的股票转让，包括柜台交易和协议转让。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通过证券公司的电子交易平台进行的股票转让，包括市价单和限价单。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股票转让的种类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投资者持有股票一定时间后才能进行转让，具体时间限制根据不同市场和股票类型而有所不同。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持股时间限制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投资者持有某只股票的比例不能超过一定限度，以避免对市场造成过大影响。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持股比例限制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投资者在一定时间内进行股票转让的频率受到限制，以防止过度投机。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交易频率限制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投资者在进行股票转让时，单次交易的数量通常有限制，以防止大额交易对市场造成冲击。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交易数量限制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股票转让的限制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投资者向证券公司提交股票转让委托单，包括要转让的股票数量、价格等要素。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委托下单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证券公司根据市场情况和委托单内容，对交易进行匹配，一旦达成成交协议，即会向投资者发送成交确认单。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确认成交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证券公司根据成交确认单进行清算交收，即划转证券和资金，完成股票转让过程。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清算交收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股票转让的程序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https://d.book118.com/655233114222011122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2024-09-26T03:55:53.420</cp:lastPrinted>
  <dcterms:created xsi:type="dcterms:W3CDTF">2024-09-25T19:55:53Z</dcterms:created>
  <dcterms:modified xsi:type="dcterms:W3CDTF">2024-09-25T19:55:55Z</dcterms:modified>
</cp:coreProperties>
</file>