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074C6-1F13-469A-9550-0040B273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30B86-D411-4A0D-A2A3-432C6717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15E5-7ECA-4F66-A5A6-8A07D39D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D0E94-96D9-4E6D-8C1E-E2FBE3B4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B2C50-A750-4367-AB6B-24FF0BB3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1DD6F-4228-4D8E-9B29-13250113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5A990-CE91-4198-BAAB-CA261B5E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24ED8-B47E-4D68-93BC-73C3668A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74640-1506-4D51-82B9-9669B6A14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4F280-0245-4A76-A34F-B04F2116D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A9E6F-E69D-4CE8-A0F8-3D95B7A4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3330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八十七检查管理的决策与实践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决策与实践概述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检查管理的决策过程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通过规范化和标准化的管理，提高检查工作的效率，减少重复和无效的检查。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80" b="49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建立完善的检查管理制度和流程，确保检查工作的准确性和可靠性。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通过对检查结果的分析和反馈，推动企业持续改进和提升管理水平。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通过有效的检查管理，可以及时发现和消除潜在的事故和风险，保障企业生产安全。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预防事故和风险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通过对产品质量的严格把控，可以提高产品的合格率和客户满意度。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通过对检查数据的分析和挖掘，可以优化资源配置，提高生产效率和经济效益。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决策与实践概述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决策是指在面临多种可能选择时，通过分析、比较、判断等过程，最终选定一种方案或行动的过程。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根据决策的性质和重要性，可分为战略决策、战术决策和操作决策；根据决策问题的结构化程度，可分为结构化决策、半结构化决策和非结构化决策。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30" r="19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63" r="163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实践是将理论知识应用于实际工作中的过程，通过实践可以检验理论的正确性，发现问题并改进，提高工作效率和质量。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明确实践目标、制定实践计划、准备实践资源、实施实践方案、监控实践过程、评估实践结果。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实践的意义与步骤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决策是实践的前提和基础，实践是决策的延续和验证。正确的决策需要科学的实践来支撑，而有效的实践则需要正确的决策来指导。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通过实践可以发现问题和不足，为决策提供反馈和改进建议；同时，正确的决策可以指导实践，提高实践的效率和效果。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相互转化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在实践中，有时需要根据实际情况灵活调整决策方案，实现决策与实践的相互转化。同时，通过不断总结实践经验，可以形成新的决策理念和方法，推动决策的不断发展。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决策与实践的关系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检查管理的决策过程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确保组织遵循法规、标准、政策或内部要求，评估风险，改进流程。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依据行业最佳实践、国际标准或组织内部规范，制定具体、可衡量的检查标准。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确定检查目标和标准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设定检查标准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确定需要检查的业务领域、流程、系统或数据等。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规划检查范围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设定检查的起止时间，合理分配资源，确保按计划进行。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制定检查时间表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根据检查目标和标准，制定详细的检查步骤、方法和工具。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设计检查方案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制定检查计划和方案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选择检查方法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根据检查目标和实际情况，选择适合的检查方法，如现场检查、文件审查、数据分析等。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选用专业的检查工具，如审计软件、数据分析工具等，提高检查效率和准确性。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选择合适的检查方法和工具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按照制定的检查计划和方案，有序地进行检查工作。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执行检查计划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通过访谈、问卷调查、观察等方式收集与检查目标相关的数据和信息。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对收集到的数据进行分析和整理，识别问题、风险和改进机会。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分析并整理数据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实施检查并收集数据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https://d.book118.com/655233330010011100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2024-09-07T17:00:56.851</cp:lastPrinted>
  <dcterms:created xsi:type="dcterms:W3CDTF">2024-09-07T09:00:56Z</dcterms:created>
  <dcterms:modified xsi:type="dcterms:W3CDTF">2024-09-07T09:00:59Z</dcterms:modified>
</cp:coreProperties>
</file>