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B63DF-CE5B-4BD3-A431-A1A900BFC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91FF2-7EB3-45CF-9603-52F218CA4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33504-BF48-4F13-B448-A1B13CD3B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5DAD4-3EB0-43FA-998E-29BBB8E2C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71F7B6-1C7D-4581-99CB-216EC1C9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08ABE-1E46-47FB-A5E7-149FF43FF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AF0E61-2FBD-4697-A6DB-92AEEFD7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E3922-743C-4C78-9321-21E5746EC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A92B0-CC28-480E-A212-215499528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35A01-5042-4F13-903E-12ADD19E6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69B3C-4ADD-45AC-8727-2F88BC82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41013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《企业变革管理》ppt课件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企业变革的动力与阻力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企业变革的领导力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企业变革的成功案例分析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企业变革的未来趋势与挑战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企业变革管理概述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变革管理旨在协调组织内部和外部的资源，应对市场变化和竞争压力，实现可持续发展和竞争优势。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变革管理：指组织在变革过程中，为确保变革顺利实施而采取的一系列管理措施和方法。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随着市场竞争加剧和客户需求多样化，企业需要不断调整战略和业务模式，以适应市场变化。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通过有效的变革管理，企业可以优化内部流程、提高生产效率、降低成本，从而提升组织绩效和市场竞争力。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良好的变革管理能够激发员工的积极性和创造力，促进员工参与和支持组织变革。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对企业当前状况进行全面诊断，识别存在的问题和潜在机会，评估变革的必要性和可行性。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明确变革目标、制定实施方案、分配资源，确保变革计划具有可操作性和可持续性。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制定变革计划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组织内部各部门协同合作，按照变革计划逐步实施，确保变革措施得到有效执行。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对变革过程进行全程监控，及时调整和优化变革计划，确保变革成果符合预期目标。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变革管理的过程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企业变革的动力与阻力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变革的动力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随着市场竞争的加剧，企业需要不断变革以保持竞争优势。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新技术的出现为企业提供了更高效、更具创新性的运营方式。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消费者需求的多样化要求企业不断调整产品和服务。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政府法规和政策的变化促使企业进行合规性调整。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法规政策调整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员工抵制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组织惯性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资源限制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变革的阻力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056" r="1505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员工可能对变革感到不安，担心失去工作或影响收入。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企业长期形成的运营模式和思维惯性可能阻碍变革。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缺乏必要的资金、技术或人才资源。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管理层与员工之间关于变革的信息不对称可能导致误解和抵触。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加强与员工的沟通，消除他们对变革的误解和担忧；提供相关培训，帮助他们适应新的运营模式。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领导力发挥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通过奖励、晋升等激励手段鼓励员工支持变革。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培养开放、创新的企业文化，减少对变革的抵触情绪。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高层领导要展现出坚定的决心和有效的执行力，带领企业克服变革阻力。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如何克服变革阻力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组织变革的策略与技巧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组织结构的变革是实现企业战略目标的重要手段，需要关注组织结构的优化、扁平化、网络化等方面。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通过减少管理层次、加强横向沟通等方式，提高组织效率和灵活性。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组织结构的优化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减少管理层级，扩大管理幅度，使组织更加紧凑和高效。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组织结构的扁平化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通过建立虚拟组织、外包等方式，实现组织的灵活性和适应性。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组织结构的网络化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组织结构的变革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员工的招聘与选拔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根据企业战略需求，招聘和选拔具有创新精神、学习能力和团队合作精神的员工。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员工的激励与考核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建立科学的激励机制和考核体系，激发员工的积极性和创造力，推动企业变革的落地。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员工的培训与发展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通过提供系统的培训和发展机会，提升员工的技能和能力，满足企业变革的需求。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人力资源的变革是推动企业变革的关键因素，需要关注员工的招聘、培训、激励等方面。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人力资源的变革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https://d.book118.com/655234101300011102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2024-09-11T18:20:47.405</cp:lastPrinted>
  <dcterms:created xsi:type="dcterms:W3CDTF">2024-09-11T10:20:47Z</dcterms:created>
  <dcterms:modified xsi:type="dcterms:W3CDTF">2024-09-11T10:20:49Z</dcterms:modified>
</cp:coreProperties>
</file>