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ED69F-95B1-420F-9E91-755ED2BEF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84627-AD2E-46DE-96E0-2255065BE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95A73-9D37-425A-92C7-6BAFB207E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52E9E-7604-44D3-970C-67D182108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649AD4-F306-4785-81A6-933D70A5C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BC7AB2-32CF-4435-9D33-7563920BE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046FF0-A553-446F-92BC-2B28CF7E8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CD732-DADC-4A31-B7BD-8455AB770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62E4C-AE66-40E6-A4DA-103CDA359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96D87-B5C9-42B1-B43F-7BF9665EF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A5AEA-BDA3-4771-9CC0-45B435013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34204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掌握骨科护理基本操作课件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骨科护理基本操作概述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骨科护理基本操作技术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骨科护理中的疼痛管理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骨科患者的康复护理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骨科护理中的常见问题与应对措施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骨科护理实践与案例分析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骨科护理基本操作概述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专业的骨科护理能够有效地促进患者的康复进程，减少并发症的发生。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通过有效的骨科护理，患者能够更快地恢复日常生活和工作能力，提高生活质量。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家庭成员在护理患者的过程中，可以借助专业的骨科护理知识，减轻负担。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35" b="453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遵循医学科学原理，确保护理操作的科学性和有效性。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关注患者的心理需求，提供人性化的关怀和照顾。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确保护理操作的安全性，预防并发症和意外事件的发生。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随着医学技术的不断发展，骨科护理将更加专业化，对从业人员的专业素质要求更高。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根据患者的具体情况，制定个性化的护理计划，满足患者的特殊需求。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借助信息技术手段，提高骨科护理的工作效率和质量。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骨科护理基本操作技术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使用夹板和绷带等工具，对骨折部位进行固定，保持骨折部位的稳定，促进愈合。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023" r="2402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夹板固定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使用石膏材料对骨折部位进行固定，保持骨折部位的稳定，促进愈合。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石膏固定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通过牵引装置对骨折部位进行牵引，使骨折部位复位并保持稳定，促进愈合。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牵引技术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骨折固定技术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准备材料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清洁患处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清洁骨折部位，确保无异物和油脂。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塑形与固定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将石膏材料浸湿后，根据患处形状进行塑形，并用绷带和胶布进行固定。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准备石膏材料、绷带、胶布等所需材料。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观察与调整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定期观察石膏固定情况，及时进行调整以确保固定效果。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石膏固定技术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在医生的指导下，由他人协助进行关节被动活动，以保持关节灵活性和减轻僵硬。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被动关节活动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在疼痛可忍受的范围内，自主进行关节活动，以恢复关节功能。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主动关节活动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208" r="4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根据恢复情况，进行有针对性的康复训练，如肌肉力量训练、平衡训练等，以全面恢复关节功能。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关节活动与康复训练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骨科护理中的疼痛管理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疼痛记录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建立疼痛记录单，记录患者的疼痛情况，包括疼痛发作时间、程度、处理措施及效果等，以便于观察疼痛变化趋势和治疗效果。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准确评估患者的疼痛程度，包括疼痛的性质、部位、持续时间等，以便为患者提供个性化的疼痛管理方案。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疼痛评估与记录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7744" b="27744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口服药物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根据患者的疼痛程度和医生的医嘱，给予适当的口服止痛药，如非甾体抗炎药、阿片类药物等。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注射药物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对于严重的疼痛，可以通过注射止痛药如局部麻醉药、糖皮质激素等来缓解疼痛。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疼痛药物治疗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https://d.book118.com/655234204033011044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2024-09-06T08:41:41.448</cp:lastPrinted>
  <dcterms:created xsi:type="dcterms:W3CDTF">2024-09-06T00:41:41Z</dcterms:created>
  <dcterms:modified xsi:type="dcterms:W3CDTF">2024-09-06T00:41:43Z</dcterms:modified>
</cp:coreProperties>
</file>