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D1C7B-2635-443F-B0E4-CC9642EF0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56424-FD88-400A-A0E2-A9CDA7280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7F78B-C05C-48CF-9071-9DC02FAE6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A4AE7-7034-41EB-AB69-F7949D002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42CC62-0832-413C-B780-19402DDAA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0D67BF-7D52-4BFD-94A5-356A2520A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22BC11-34C5-4F5A-BDD5-2369F5F06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13AFE-ED53-4617-A171-B06509AF4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C1BA6-4D17-419D-B9EE-D93D7B088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AFA9A-4A65-4A4F-A798-AA81F5852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22E2D-0870-44E6-A0BB-2840A1E8C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401102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2024“空调肌”国人肌肤趋势洞察白皮书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国人肌肤现状分析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“空调肌”现象解析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肌肤趋势洞察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随着现代生活节奏的加快，空调成为人们日常生活中不可或缺的设施。长时间处于空调环境中，肌肤容易出现干燥、紧绷、泛红等不适症状，即“空调肌”问题。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随着人们对肌肤健康的关注度不断提高，对“空调肌”问题的研究也日益增多。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通过对“空调肌”问题的深入研究，了解国人肌肤在空调环境下的变化趋势。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分析导致“空调肌”问题的主要因素，为人们提供针对性的护肤建议。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提高人们对肌肤健康的关注度，促进肌肤护理产品的研发和销售。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国人肌肤现状分析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由于空调环境导致皮肤水分流失加速，皮肤变得干燥。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肌肤干燥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敏感肌增多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82" r="90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肌肤老化加速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由于环境污染、化妆品使用不当等因素，敏感肌肤问题逐渐增多。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紫外线、环境污染等因素加速皮肤老化。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国人肌肤问题概述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饮食不规律、熬夜、压力大等导致内分泌失调，引发痘痘。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175" b="41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083" r="9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083" r="9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痘痘肌成因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紫外线照射、内分泌失调、不良生活习惯等导致黑色素沉积形成色斑。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色斑成因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皮肤油脂分泌过多，毛囊口角质堵塞，形成黑头。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黑头成因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常见肌肤问题及其成因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肌肤问题给患者带来不适，影响生活质量。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肌肤问题可能导致自卑、焦虑等心理问题。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增加心理压力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肌肤问题增多导致医疗资源负担加重。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医疗资源负担加重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国人肌肤问题的影响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“空调肌”现象解析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现代人长时间在办公室、家中或其他场所处于空调环境中，皮肤水分易被蒸发，导致皮肤干燥、紧绷。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长时间处于空调环境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频繁进出空调房与外界高温环境，使皮肤受到冷热刺激，影响皮肤的正常代谢。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室内外温差大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空调环境下空气湿度低，皮肤水分难以保持，容易失去弹性。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空气湿度低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“空调肌”现象的成因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https://d.book118.com/655240110222011041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2024-09-02T07:02:43.335</cp:lastPrinted>
  <dcterms:created xsi:type="dcterms:W3CDTF">2024-09-01T23:02:43Z</dcterms:created>
  <dcterms:modified xsi:type="dcterms:W3CDTF">2024-09-01T23:02:45Z</dcterms:modified>
</cp:coreProperties>
</file>