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BD4B8-E65B-4B42-A51D-5B4A8C70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7A1F2-6149-4439-B0BA-D4E94148A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CAA6A-083E-44F0-9810-6DC1164C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25B85-3B29-42CB-BB43-ACA1C633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986C8-BEDC-42E0-837A-76F11E640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78846-175D-4CA9-8A5B-10B3A593F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F0C9B-FD7B-4D3F-8A68-5340B5BD4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67ECE-FA0E-4499-AE56-F85DF8B2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91D20-E12F-4897-9CCE-75C86F7F9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B14AD-0B2B-407A-BC60-E4BB95B7A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193D0-1866-4941-AFCF-009690B7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4013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高风险护理领域的质量安全管理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高风险护理领域的现状与挑战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高风险护理领域的质量安全控制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应对突发事件的应急处理机制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质量安全管理的持续改进与创新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涉及较高风险、需要专业技能和知识的护理领域，如重症监护、手术室、新生儿护理等。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患者病情复杂多变，治疗护理难度大，对医护人员要求高，易发生不良事件和医疗纠纷。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高风险护理领域概述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高风险护理领域的特点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高风险护理领域的定义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通过质量安全管理，可以规范护理行为，减少不良事件的发生，保障患者的生命安全和身体健康。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医院是高风险护理领域的主要场所，质量安全管理可以减少医疗纠纷和投诉，维护医院的声誉和形象。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质量安全管理可以促进护理工作的标准化、规范化和科学化，提高护理质量和效率。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质量安全管理可以提高医护人员的专业技能和知识水平，增强他们的职业认同感和成就感。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高风险护理领域的现状与挑战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49" b="6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92" b="96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高风险护理领域广泛存在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高风险护理领域涉及重症监护、手术、新生儿护理等多个方面，这些领域的护理工作对病人生命安全至关重要。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不同医疗机构、不同护理人员之间的护理质量存在明显差异，部分机构存在护理不规范、操作不严谨等问题。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医疗事故时有发生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由于护理工作的复杂性和高风险性，医疗事故在高风险护理领域时有发生，给病人和医疗机构带来严重损失。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护理人员素质参差不齐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部分护理人员缺乏专业知识和实践经验，难以胜任高风险护理工作。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医疗设备和技术更新迅速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随着医疗技术的不断进步，高风险护理领域涉及的医疗设备和技术不断更新，对护理人员提出了更高的要求。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病人个体差异大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不同病人的病情、身体状况、心理需求等存在很大差异，要求护理人员具备高度的应变能力和个性化护理能力。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医疗安全法规不断完善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随着医疗安全法规的不断完善，对高风险护理工作的监管力度不断加强，要求医疗机构和护理人员严格遵守相关法规和标准。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质量安全管理策略与实践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包括患者安全、药品管理、医疗器械使用等方面的规定，确保高风险护理工作的规范化和标准化。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建立全面的护理安全管理制度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针对高风险护理领域的特点，制定相应的风险评估机制，明确风险防范措施和应急预案。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制定风险评估与防范制度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建立不良事件报告制度，确保医护人员能够及时、准确地上报和处理不良事件，防止类似事件的再次发生。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完善不良事件报告与处理流程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实施定期的技能考核和认证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对医护人员进行定期的技能考核和认证，确保其具备从事高风险护理工作的能力和资格。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强化专业技能培训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针对高风险护理领域的专业技能要求，开展定期的培训和考核，提高医护人员的专业水平和操作技能。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加强安全意识和风险防范培训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通过案例分析、模拟演练等方式，提高医护人员的安全意识和风险防范能力。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加强日常监管和巡查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定期对高风险护理领域进行巡查和监管，发现问题及时整改，确保各项制度和措施得到有效执行。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建立定期评估和反馈机制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定期对高风险护理领域的质量安全状况进行评估和反馈，及时发现问题并采取相应的改进措施。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强化责任追究和奖惩机制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对违反规定、造成不良后果的行为进行严肃处理，并追究相关人员的责任；同时，对在质量安全管理工作中表现突出的人员给予表彰和奖励。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实施严格的监管措施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https://d.book118.com/655240131141011101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2024-09-09T21:58:47.006</cp:lastPrinted>
  <dcterms:created xsi:type="dcterms:W3CDTF">2024-09-09T13:58:47Z</dcterms:created>
  <dcterms:modified xsi:type="dcterms:W3CDTF">2024-09-09T13:58:49Z</dcterms:modified>
</cp:coreProperties>
</file>