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6A6A8-9551-4EEF-89DA-4B2BEDFB2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329A0-3A2A-4943-82B3-EB54B54F9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79251-4CE9-477D-9479-D373B7B2F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3A5BA-7410-46D9-980F-25BDF6A1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4B238-E1D7-45D9-9D91-D45E3B9A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562BDF-74E0-4677-90A4-E3388E5B8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B3D24-1790-49A8-9BCA-E3E9CF23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4B424-78FD-4046-8974-888FFBD30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77D01-FCF5-4B69-B5EF-6BDBD10B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62218-288D-4AD9-BC6A-77E3DCE2E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2D28B-F80E-4806-99F8-C369DA871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5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411420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网络营销创业计划书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提供网络营销策划、执行和监测服务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公司类型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一家专注于网络营销的创业公司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中小企业和个体经营者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00" b="1890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创始人背景：具有多年网络营销经验的专业人士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当前规模：拥有XX名员工，其中核心团队成员均具备丰富的行业经验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51" b="1985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444" b="1744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提供专业、高效的网络营销解决方案，为客户创造价值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成为国内领先的网络营销服务提供商，帮助客户实现商业目标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明确目标客户群体，如年龄、性别、地域、消费习惯等。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评估目标市场的规模和潜在增长空间，了解市场容量和竞争状况。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根据客户需求和购买行为，将市场细分为不同的子市场，以便更有针对性地开展营销活动。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86" b="1948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471" b="2447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深入了解目标客户的需求和偏好，以便为目标客户提供更符合其需求的产品或服务。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研究消费者的购买决策过程，包括信息收集、品牌选择、购买决策等，以便更好地引导消费者。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消费者反馈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收集和分析消费者的反馈意见，了解产品或服务的优缺点，以便改进和优化。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识别竞争对手的类型，包括直接竞争对手、间接竞争对手、替代品和潜在竞争对手。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分析竞争对手的产品或服务、营销策略、财务状况等，以便更好地了解竞争对手的优势和劣势。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制定有效的竞争策略，包括差异化、成本领先、集中化等，以提高自身竞争力。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关注市场技术发展的趋势，以便及时调整产品或服务。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关注政策法规的变化，以便及时应对市场变化。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关注社会文化变化趋势，以便更好地把握市场机遇。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提供各类商品在线交易服务，包括但不限于服装、电子产品、家居用品等。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为企业提供网站建设、搜索引擎优化、社交媒体推广等一站式解决方案。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通过大数据分析，为企业提供市场趋势预测、消费者行为分析等服务。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注重用户体验，提供简单易用的界面和高效的购物流程。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创新技术驱动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运用先进的技术手段，如人工智能、大数据分析等，提升产品和服务质量。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根据客户需求，提供个性化的产品和服务方案，满足不同企业的需求。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高效执行团队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拥有一支经验丰富、执行力强的团队，确保产品和服务的高效实施。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根据不同的产品和服务类型，采取成本导向、竞争导向和价值导向等多种定价策略。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通过线上平台、合作伙伴渠道以及线下活动等多种方式进行销售推广。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定期开展促销活动，如限时折扣、满额赠品等，吸引和留住客户。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建立完善的客户关系管理系统，提供优质的售前、售中和售后服务，提升客户满意度和忠诚度。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产品/服务定价与销售策略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制定具体的营销目标，如提高品牌知名度、增加销售额、吸引新客户等。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确立品牌的核心价值和特色，以便在竞争激烈的市场中脱颖而出。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明确目标市场，了解目标客户的需求和喜好，以便更好地满足其需求。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利用电商平台、社交媒体、内容营销等线上渠道进行推广。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营销平台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选择适合的营销平台，如微信、微博、抖音等，以扩大覆盖面和影响力。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结合传统营销方式，如展会、活动等，与线上渠道形成互补。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营销渠道与平台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https://d.book118.com/655241142032011041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2024-09-01T15:27:56.336</cp:lastPrinted>
  <dcterms:created xsi:type="dcterms:W3CDTF">2024-09-01T07:27:56Z</dcterms:created>
  <dcterms:modified xsi:type="dcterms:W3CDTF">2024-09-01T07:27:58Z</dcterms:modified>
</cp:coreProperties>
</file>