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183F14-2324-4716-AC8A-F94AD3F85F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052371-613A-4BE6-AE34-902FB1CCB8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5E9C3C-9523-4032-BC8A-CF0C1A38FE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AAC374-253A-4D30-B724-11A942E21D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2E7424-1B32-4964-88FD-DACBE1D402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3351D6-D07D-4508-AF71-24870CEBEC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AD8729-76B7-4B9C-9F4D-362AC07E57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008D72-4A10-44F5-BD86-9FA53E90BA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DAB82C-85FD-43EA-8648-D5558438C8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50A69D-4D66-4940-9A93-F109264172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D6E1FD-FCAC-44D9-B7C3-3BA6EB76E3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5242211103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护士进修对护理研究的贡献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护士进修对护理实践的影响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护士进修对护理教育的推动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护士进修对护理研究的深化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护士进修在提升护理团队整体素质中的作用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护士是医疗团队中不可或缺的一员，对于提高医疗质量和患者满意度具有重要作用。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随着医疗技术的不断发展和人们对健康需求的提高，护理研究和实践也在不断发展和进步。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583" b="7583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护士进修是护理教育和实践的重要组成部分，对于提高护士的专业素养和综合能力具有重要意义。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38" b="783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3775" r="2377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通过进修学习，护士可以不断更新自己的知识和技能，提高专业素养和综合能力，更好地适应医疗发展的需要。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提高护士的专业素养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护士进修可以促进护理实践的发展和创新，提高护理质量和效率，为患者提供更加优质的护理服务。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推动护理实践的发展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护士进修可以培养具有创新精神和研究能力的护理人才，为护理学科的发展注入新的活力和动力。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培养护理研究人才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护士进修可以促进不同地区和不同学科之间的护理交流与合作，推动护理学科的协同发展。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促进护理学科的交流与合作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护士进修的目的和重要性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护士进修对护理实践的影响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增强应对复杂情况的能力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进修过程中，护士会接触到更多的复杂病例和突发情况，通过学习和实践，可以提高其应对复杂情况的能力。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学习和掌握先进的护理理论和技术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通过进修学习，护士可以接触到最新的护理理论和技术，从而不断提高自身的护理技能水平。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提升专科护理能力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进修可以帮助护士深入了解某一专科领域的护理知识和技能，提高其在该领域的专业能力和素养。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提高护理技能水平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458" r="1745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通过进修学习，护士可以了解到先进的护理管理理念和方法，从而优化护理工作流程，提高工作效率。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学习先进的护理管理理念和方法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进修护士可以将学习到的新的护理技术应用到实际工作中，通过技术改进和创新，优化护理工作流程。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推广和应用新的护理技术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进修可以帮助护士更好地与医生、患者及其家属进行沟通和协作，从而优化整个医疗团队的工作流程。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促进团队协作和沟通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优化护理工作流程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74" b="287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477" b="547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提升患者满意度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提供更加优质的护理服务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通过进修学习，护士可以提供更加专业、细致的护理服务，从而提升患者的满意度。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增强护患沟通和信任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进修护士在与患者沟通时更加得心应手，能够建立起良好的护患关系，增强患者的信任感和满意度。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提高患者健康教育效果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进修护士具备更加专业的健康教育知识和技能，可以为患者提供更加有效的健康教育指导，从而提高患者的自我保健意识和能力。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护士进修对护理教育的推动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护士进修能够将国内外先进的护理教育理念引入教育体系，推动教育体系的不断完善。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引入新的教育理念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进修护士可以将临床实践中的新知识、新技术和新方法带入课堂，使教学内容更加贴近实际，提高教学效果。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丰富教学内容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917" r="1691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进修护士可以借鉴其他学科的优秀教学方法，如案例教学、情景模拟等，使护理教育更加生动有趣。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优化教学方法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完善护理教育体系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进修护士通过学习和实践，能够提升自身的临床技能和护理水平，成为高素质的护理人才。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提升临床技能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增强科研能力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培养领导能力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进修护士可以接触到更多的科研资源和学术前沿，从而增强自身的科研能力和创新意识。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进修护士有机会参与医院和科室的管理工作，从而培养领导能力和团队协作精神。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培养高素质护理人才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引入国际先进经验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进修护士可以学习和借鉴国际先进的护理教育经验，促进我国护理教育的改革和发展。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提高国际竞争力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通过培养具有国际视野和竞争力的护理人才，提高我国护理教育的国际地位和影响力。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推动国际交流与合作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进修护士可以参与国际学术会议和交流活动，推动护理教育的国际化发展。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8250" r="1825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促进护理教育的国际化发展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https://d.book118.com/655242211103011121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Arial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2024-09-24T05:23:17.469</cp:lastPrinted>
  <dcterms:created xsi:type="dcterms:W3CDTF">2024-09-23T21:23:17Z</dcterms:created>
  <dcterms:modified xsi:type="dcterms:W3CDTF">2024-09-23T21:23:19Z</dcterms:modified>
</cp:coreProperties>
</file>