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FF47E-7D49-42A9-8480-59943BE95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23762-4299-4B22-988A-AC976E7B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FD88D-8C09-4812-918F-FA0AA5E74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676DC-D10D-499E-8E74-27AF7258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A8F63-6DE7-43A1-AFA2-896FDD12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41A29-7E1C-4182-B01E-0A3849B84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02435-7BDB-4342-AAB3-341FB9B9E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700A8-8CAE-4DCF-AA17-D4D4E982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D83E7-02C0-4113-BE8C-602A7704E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26621-2CE6-4C5C-B0A6-7F45E7FC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7847-D34D-4666-9EA5-05127E7E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24" r:id="rId2"/>
    <p:sldLayoutId id="2147485725" r:id="rId3"/>
    <p:sldLayoutId id="2147485726" r:id="rId4"/>
    <p:sldLayoutId id="2147485727" r:id="rId5"/>
    <p:sldLayoutId id="2147485728" r:id="rId6"/>
    <p:sldLayoutId id="2147485729" r:id="rId7"/>
    <p:sldLayoutId id="2147485730" r:id="rId8"/>
    <p:sldLayoutId id="2147485731" r:id="rId9"/>
    <p:sldLayoutId id="2147485732" r:id="rId10"/>
    <p:sldLayoutId id="214748573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440241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2024年在线教育与学术研究的革命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在线教育的发展历程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学术研究的新趋势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在线教育与学术研究的融合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技术发展对在线教育与学术研究的影响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政策与法规对在线教育与学术研究的影响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在线教育的发展历程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传统在线教育的兴起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传统在线教育的发展背景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传统在线教育的兴起时间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传统在线教育兴起的推动因素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传统在线教育与传统教育的区别与联系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在线教育技术的发展</a:t>
            </a:r>
            <a:endParaRPr lang="zh-CN" altLang="en-US"/>
          </a:p>
        </p:txBody>
      </p:sp>
      <p:sp>
        <p:nvSpPr>
          <p:cNvPr id="1049298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云计算技术的发展，为在线教育提供了强大的基础设施支持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互联网技术的普及，使得在线教育成为可能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大数据技术的应用，使得在线教育更加个性化、精准化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人工智能技术的发展，为在线教育提供了智能化的教学辅助和评估工具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在线教育模式的创新</a:t>
            </a:r>
            <a:endParaRPr lang="zh-CN" altLang="en-US"/>
          </a:p>
        </p:txBody>
      </p:sp>
      <p:sp>
        <p:nvSpPr>
          <p:cNvPr id="1049372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传统在线教育模式：以录播视频、PPT展示为主要形式，缺乏互动性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在线直播模式：引入实时互动功能，实现教师与学生之间的即时交流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混合式教学模式：结合线上与线下教学，将传统课堂与数字化教学相融合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个性化学习模式：利用大数据和人工智能技术，为学生提供定制化的学习方案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在线教育普及的挑战与机遇</a:t>
            </a:r>
            <a:endParaRPr lang="zh-CN" altLang="en-US"/>
          </a:p>
        </p:txBody>
      </p:sp>
      <p:sp>
        <p:nvSpPr>
          <p:cNvPr id="104945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应对策略：政策支持、技术创新、合作与交流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未来展望：在线教育将继续发展，克服挑战并抓住机遇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挑战：技术、资源、教师培训和个性化需求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机遇：扩大教育机会、提高教育质量、降低教育成本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3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学术研究的新趋势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数据驱动的研究方法</a:t>
            </a:r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8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定义：基于大量数据进行分析和挖掘的研究方法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0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4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优势：能够发现潜在的规律和趋势，提高研究的准确性和可靠性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6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应用领域：人工智能、机器学习、社会科学等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2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未来发展：随着数据获取和存储技术的不断发展，数据驱动的研究方法将更加普及和深入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人工智能在学术研究中的应用</a:t>
            </a:r>
            <a:endParaRPr lang="zh-CN" altLang="en-US"/>
          </a:p>
        </p:txBody>
      </p:sp>
      <p:sp>
        <p:nvSpPr>
          <p:cNvPr id="104974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4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5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自然语言处理：人工智能能够理解和解析人类语言，为学术研究提供更深入、全面的语言分析。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自动化数据分析：人工智能技术能够快速处理大量数据，为学术研究提供更准确、全面的信息。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智能辅助写作：人工智能能够生成高质量的文本内容，为学术论文写作提供便利。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虚拟实验：人工智能技术能够模拟实验环境，为学术研究提供更安全、便捷的实验条件。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跨学科研究的兴起</a:t>
            </a:r>
            <a:endParaRPr lang="zh-CN" altLang="en-US"/>
          </a:p>
        </p:txBody>
      </p:sp>
      <p:sp>
        <p:nvSpPr>
          <p:cNvPr id="1049820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学术研究领域：不同学科之间的交叉融合，形成新的研究领域和方向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研究方法：多学科理论和方法的应用，提高研究的全面性和科学性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解决问题：跨学科研究能够更好地解决复杂问题，提供更全面的解决方案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学术交流：跨学科研究促进学术交流和合作，推动学术研究的进步和发展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学术交流与合作的新平台</a:t>
            </a:r>
            <a:endParaRPr lang="zh-CN" altLang="en-US"/>
          </a:p>
        </p:txBody>
      </p:sp>
      <p:sp>
        <p:nvSpPr>
          <p:cNvPr id="104988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2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开放存取平台：促进学术成果的共享和传播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在线合作工具：支持跨地域、跨学科的学术团队协同研究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数字图书馆和档案馆：整合学术资源，方便检索和使用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学术社交媒体：提供实时交流和讨论的平台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在线教育与学术研究的融合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在线教育资源对学术研究的影响</a:t>
            </a:r>
            <a:endParaRPr lang="zh-CN" altLang="en-US"/>
          </a:p>
        </p:txBody>
      </p:sp>
      <p:sp>
        <p:nvSpPr>
          <p:cNvPr id="1050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1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促进学术交流与合作：在线教育资源使得学术研究成果更易于共享和传播，促进了学术交流与合作。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2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提升研究效率：在线教育资源提供了丰富的学术资料和研究工具，减少了学术研究的时间和成本，提高了研究效率。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3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扩大研究领域：在线教育资源使得学术研究者能够接触到更多的领域和学科，从而扩大了研究领域和思路。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13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培养跨学科人才：在线教育资源提供了跨学科的学习机会，有助于培养具有跨学科背景和研究能力的人才。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1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学术研究对在线教育的推动作用</a:t>
            </a:r>
            <a:endParaRPr lang="zh-CN" altLang="en-US"/>
          </a:p>
        </p:txBody>
      </p:sp>
      <p:sp>
        <p:nvSpPr>
          <p:cNvPr id="1050198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0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2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4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06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学术研究提高在线教育的质量与效果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208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0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2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学术研究促进在线教育资源的共享与优化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4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6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18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学术研究推动在线教育技术的创新与发展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220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2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4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学术研究为在线教育提供理论支持和实践指导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https://d.book118.com/655244024140011043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2024年在线教育与学术研究的革命</vt:lpstr>
      <vt:lpstr>目录</vt:lpstr>
      <vt:lpstr>添加章节标题</vt:lpstr>
      <vt:lpstr>在线教育的发展历程</vt:lpstr>
      <vt:lpstr>传统在线教育的兴起</vt:lpstr>
      <vt:lpstr>在线教育技术的发展</vt:lpstr>
      <vt:lpstr>在线教育模式的创新</vt:lpstr>
      <vt:lpstr>在线教育普及的挑战与机遇</vt:lpstr>
      <vt:lpstr>学术研究的新趋势</vt:lpstr>
      <vt:lpstr>数据驱动的研究方法</vt:lpstr>
      <vt:lpstr>人工智能在学术研究中的应用</vt:lpstr>
      <vt:lpstr>跨学科研究的兴起</vt:lpstr>
      <vt:lpstr>学术交流与合作的新平台</vt:lpstr>
      <vt:lpstr>在线教育与学术研究的融合</vt:lpstr>
      <vt:lpstr>在线教育资源对学术研究的影响</vt:lpstr>
      <vt:lpstr>学术研究对在线教育的推动作用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2024-09-05T06:46:03.310</cp:lastPrinted>
  <dcterms:created xsi:type="dcterms:W3CDTF">2024-09-04T22:46:03Z</dcterms:created>
  <dcterms:modified xsi:type="dcterms:W3CDTF">2024-09-04T22:46:06Z</dcterms:modified>
</cp:coreProperties>
</file>