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31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40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4EA5D-BF26-4923-9412-32B21C6F7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AFCA4-91AB-427A-AE7B-954783842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2252F-284B-4184-9A14-69BB50FC3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CA325-9B15-4BC3-AFEB-B7DE3DE16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B87D13-71D2-4B4C-B7D1-E6D2387DC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5C017C-E1AC-498E-B74C-9F8E02053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F9A331-F7A2-4CFC-AAF6-A042CCDB2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D53A3-F1F6-43A6-B132-AF48C8A5F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F6EAC-7E71-433B-AF73-9FBB1594A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62AC5-3A7C-4573-8AB3-F63FA8529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EA8D2-14FB-4462-9739-D4FBFF565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304" r:id="rId2"/>
    <p:sldLayoutId id="2147493305" r:id="rId3"/>
    <p:sldLayoutId id="2147493306" r:id="rId4"/>
    <p:sldLayoutId id="2147493307" r:id="rId5"/>
    <p:sldLayoutId id="2147493308" r:id="rId6"/>
    <p:sldLayoutId id="2147493309" r:id="rId7"/>
    <p:sldLayoutId id="2147493310" r:id="rId8"/>
    <p:sldLayoutId id="2147493311" r:id="rId9"/>
    <p:sldLayoutId id="2147493312" r:id="rId10"/>
    <p:sldLayoutId id="214749331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0020220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新员工礼仪入职培训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新员工入职培训的目的和意义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礼仪培训的重要性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职场基本礼仪规范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新员工入职培训的注意事项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如何成为优秀的职场新人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新员工入职培训的目的和意义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帮助新员工快速融入公司文化</a:t>
            </a:r>
            <a:endParaRPr lang="zh-CN" altLang="en-US"/>
          </a:p>
        </p:txBody>
      </p:sp>
      <p:sp>
        <p:nvSpPr>
          <p:cNvPr id="10489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培训目的：帮助新员工了解公司文化、价值观和规章制度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培训内容：介绍公司历史、愿景、使命和价值观，以及员工行为规范和工作流程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培训方式：采用多种形式，如讲座、案例分析、角色扮演等，以增强新员工的实际操作能力和团队协作能力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培训意义：使新员工更快地适应公司环境，提高工作满意度和忠诚度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提高新员工的职业素养和工作能力</a:t>
            </a:r>
            <a:endParaRPr lang="zh-CN" altLang="en-US"/>
          </a:p>
        </p:txBody>
      </p:sp>
      <p:sp>
        <p:nvSpPr>
          <p:cNvPr id="104901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培训目的：帮助新员工快速适应工作环境，提高工作效率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培训意义：增强新员工的归属感和忠诚度，降低员工流失率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提升形象：统一行为规范，展现企业良好形象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促进沟通：加强内部沟通，提高团队协作能力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https://d.book118.com/655300202202011111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MiSans</vt:lpstr>
      <vt:lpstr>Wingdings</vt:lpstr>
      <vt:lpstr>Calibri Light</vt:lpstr>
      <vt:lpstr>宋体</vt:lpstr>
      <vt:lpstr>Office Theme</vt:lpstr>
      <vt:lpstr>新员工礼仪入职培训</vt:lpstr>
      <vt:lpstr>目录</vt:lpstr>
      <vt:lpstr>单击添加章节标题</vt:lpstr>
      <vt:lpstr>新员工入职培训的目的和意义</vt:lpstr>
      <vt:lpstr>帮助新员工快速融入公司文化</vt:lpstr>
      <vt:lpstr>提高新员工的职业素养和工作能力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2024-09-17T08:24:32.199</cp:lastPrinted>
  <dcterms:created xsi:type="dcterms:W3CDTF">2024-09-17T00:24:32Z</dcterms:created>
  <dcterms:modified xsi:type="dcterms:W3CDTF">2024-09-17T00:24:34Z</dcterms:modified>
</cp:coreProperties>
</file>