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RAWFK+MS-UIGothic"/>
      <p:regular r:id="rId16"/>
    </p:embeddedFont>
    <p:embeddedFont>
      <p:font typeface="JFHDBD+ULDQKR+MicrosoftYaHei-Bold"/>
      <p:regular r:id="rId17"/>
    </p:embeddedFont>
    <p:embeddedFont>
      <p:font typeface="HVKJRR+TKHBFG+ArialMT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78596-80A1-4832-BF3D-213439C7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998D0-0A98-4CBA-B7BD-D5A153C3F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C907C-982B-4312-84CF-6E6C0B630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E175C-26CC-49D7-A40F-A893F11E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E6DF3-954D-41D0-BAFC-42CC427B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F7F92-BAB1-404A-A969-FB081790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083E8-ACBC-480A-BBEB-CDE1D8D5E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882A1-0151-46E4-B85E-C6F057F97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49CD3-95CA-4EF7-9AF7-7261839F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1275-F25F-49F4-A38D-C6068797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440A5-DE8F-4683-ABE5-D60D5519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03120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中毒的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房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RAWFK+MS-UIGothic"/>
                <a:cs typeface="MRAWFK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JFHDBD+ULDQKR+MicrosoftYaHei-Bold"/>
                <a:cs typeface="JFHDBD+ULDQKR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4166425"/>
            <a:ext cx="5491421" cy="12703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HVKJRR+TKHBFG+ArialMT"/>
                <a:cs typeface="HVKJRR+TKHBF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中毒的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物治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与注意事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HVKJRR+TKHBFG+ArialMT"/>
                <a:cs typeface="HVKJRR+TKHBF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中毒的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MRAWFK+MS-UIGothic"/>
                <a:cs typeface="MRAWFK+MS-UIGothic"/>
              </a:rPr>
              <a:t>防与康复指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FHDBD+ULDQKR+MicrosoftYaHei-Bold"/>
                <a:cs typeface="JFHDBD+ULDQK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000000"/>
                </a:solidFill>
                <a:latin typeface="MRAWFK+MS-UIGothic"/>
                <a:cs typeface="MRAWFK+MS-UIGothic"/>
              </a:rPr>
              <a:t>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RAWFK+MS-UIGothic"/>
                <a:cs typeface="MRAWFK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中毒是指由于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量服用安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引起的中枢神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抑制症状。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RAWFK+MS-UIGothic"/>
                <a:cs typeface="MRAWFK+MS-UIGothic"/>
              </a:rPr>
              <a:t>分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根据安眠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量，可分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度、中度和重度中毒。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MRAWFK+MS-UIGothic"/>
                <a:cs typeface="MRAWFK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主要由于患者自行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量服用安眠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于抑郁症、焦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症等精神疾病患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RAWFK+MS-UIGothic"/>
                <a:cs typeface="MRAWFK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安眠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药过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致中枢神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抑制，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引起意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障碍、呼吸抑制等症状，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致死亡。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RAWFK+MS-UIGothic"/>
                <a:cs typeface="MRAWFK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0697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包括嗜睡、意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模糊、昏睡、昏迷等意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障碍，以及呼吸困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发绀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、呼吸衰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竭等呼吸系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RAWFK+MS-UIGothic"/>
                <a:cs typeface="MRAWFK+MS-UIGothic"/>
              </a:rPr>
              <a:t>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包括瞳孔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小、脉搏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速、血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下降等生命体征不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定，以及可能出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抽搐、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痉挛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等神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FHDBD+ULDQKR+MicrosoftYaHei-Bold"/>
                <a:cs typeface="JFHDBD+ULDQK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803735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4250" spc="23">
                <a:solidFill>
                  <a:srgbClr val="000000"/>
                </a:solidFill>
                <a:latin typeface="MRAWFK+MS-UIGothic"/>
                <a:cs typeface="MRAWFK+MS-UIGothic"/>
              </a:rPr>
              <a:t>中毒的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250" spc="25">
                <a:solidFill>
                  <a:srgbClr val="000000"/>
                </a:solidFill>
                <a:latin typeface="MRAWFK+MS-UIGothic"/>
                <a:cs typeface="MRAWFK+MS-UIGothic"/>
              </a:rPr>
              <a:t>断与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4250">
                <a:solidFill>
                  <a:srgbClr val="000000"/>
                </a:solidFill>
                <a:latin typeface="MRAWFK+MS-UIGothic"/>
                <a:cs typeface="MRAWFK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断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3045FD"/>
                </a:solidFill>
                <a:latin typeface="MRAWFK+MS-UIGothic"/>
                <a:cs typeface="MRAWFK+MS-UIGothic"/>
              </a:rPr>
              <a:t>断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3045FD"/>
                </a:solidFill>
                <a:latin typeface="MRAWFK+MS-UIGothic"/>
                <a:cs typeface="MRAWFK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根据患者病史、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果，判断是否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安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中毒。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3045FD"/>
                </a:solidFill>
                <a:latin typeface="MRAWFK+MS-UIGothic"/>
                <a:cs typeface="MRAWFK+MS-UIGothic"/>
              </a:rPr>
              <a:t>断流程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收集患者病史信息，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合分析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果，得出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MRAWFK+MS-UIGothic"/>
                <a:cs typeface="MRAWF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估方法与工具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FFFFFF"/>
                </a:solidFill>
                <a:latin typeface="MRAWFK+MS-UIGothic"/>
                <a:cs typeface="MRAWFK+MS-UIGothic"/>
              </a:rPr>
              <a:t>估方法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察患者的症状、体征和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果，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估病情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重程度。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FFFFFF"/>
                </a:solidFill>
                <a:latin typeface="MRAWFK+MS-UIGothic"/>
                <a:cs typeface="MRAWFK+MS-UIGothic"/>
              </a:rPr>
              <a:t>估工具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59134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估量表、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等工具，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患者的病情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行量化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MRAWFK+MS-UIGothic"/>
                <a:cs typeface="MRAWFK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3045FD"/>
                </a:solidFill>
                <a:latin typeface="MRAWFK+MS-UIGothic"/>
                <a:cs typeface="MRAWFK+MS-UIGothic"/>
              </a:rPr>
              <a:t> 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MRAWFK+MS-UIGothic"/>
                <a:cs typeface="MRAWFK+MS-UIGothic"/>
              </a:rPr>
              <a:t>与其他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3045FD"/>
                </a:solidFill>
                <a:latin typeface="MRAWFK+MS-UIGothic"/>
                <a:cs typeface="MRAWFK+MS-UIGothic"/>
              </a:rPr>
              <a:t>物中毒的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鉴别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中毒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与其他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物中毒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，如酒精中毒、阿片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类药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物中毒等。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MRAWFK+MS-UIGothic"/>
                <a:cs typeface="MRAWFK+MS-UIGothic"/>
              </a:rPr>
              <a:t>与其他疾病的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鉴别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中毒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与其他可能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似症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状的疾病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鉴别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梗塞、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血等神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RAWFK+MS-UIGothic"/>
                <a:cs typeface="MRAWFK+MS-UIGothic"/>
              </a:rPr>
              <a:t>疾病。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FHDBD+ULDQKR+MicrosoftYaHei-Bold"/>
                <a:cs typeface="JFHDBD+ULDQK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MRAWFK+MS-UIGothic"/>
                <a:cs typeface="MRAWFK+MS-UIGothic"/>
              </a:rPr>
              <a:t>安眠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000000"/>
                </a:solidFill>
                <a:latin typeface="MRAWFK+MS-UIGothic"/>
                <a:cs typeface="MRAWFK+MS-UIGothic"/>
              </a:rPr>
              <a:t>中毒的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000000"/>
                </a:solidFill>
                <a:latin typeface="MRAWFK+MS-UIGothic"/>
                <a:cs typeface="MRAWFK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https://d.book118.com/655300312044011114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MRAWFK+MS-UIGothic</vt:lpstr>
      <vt:lpstr>SimSun</vt:lpstr>
      <vt:lpstr>JFHDBD+ULDQKR+MicrosoftYaHei-Bold</vt:lpstr>
      <vt:lpstr>HVKJRR+TKHBFG+ArialMT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2024-09-21T06:24:58.848</cp:lastPrinted>
  <dcterms:created xsi:type="dcterms:W3CDTF">2024-09-20T22:24:58Z</dcterms:created>
  <dcterms:modified xsi:type="dcterms:W3CDTF">2024-09-20T22:25:00Z</dcterms:modified>
</cp:coreProperties>
</file>