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129D0E7-88D8-4E38-BAEE-9C900799631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2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3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D2EBE1-2914-4A5E-BF7B-EDA7BFFF9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0E469D-BFDD-42D0-A43D-C29B659DA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E795DC-4925-4228-9AD5-386919B12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E42AB2-9B90-46D4-8F70-5293F9F47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662DF4-1F4F-4D1A-9218-3F79C4346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8798CF-EFF4-45B8-A2DC-F41BE5624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F75E44-E085-4489-BF0B-B860733DB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3B6D8A-9F0D-4E72-A1B7-630B1A4A9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B62747-2AAB-4C70-A0FF-8C36F9624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7164A4-3308-4C58-81D4-4AB38D365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342987-D358-487E-96A6-EB21EEDC1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8499672-0467-49DA-A34D-6DFAA5489F4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4FA500F-8DBB-4CF6-B26C-9C5498293ED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301112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班主任的坚定立场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坚定立场的必要性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班主任的坚定立场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坚定立场的影响力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班主任的应对策略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班主任的重要性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了解班主任的角色和责任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班主任在学生成长中扮演着至关重要的角色。他们不仅承担着指导学生学习和生活的责任，更是学生们成长路上的引导者和支持者。班主任的使命是关心学生成长，培养他们的全面发展。他们的影响力超乎想象，是学生们信赖和依靠的对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班主任的职业素养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善于处理学生情绪问题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必备的情感管理能力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善于与学生、家长有效沟通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必备的沟通能力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善于解决学生学习和生活中的问题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必备的解决问题能力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对学生的关怀和引导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班主任应当关心学生的成长，及时给予必要的引导和关怀。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对学生的榜样和激励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班主任应当成为学生的榜样，激励他们树立正确的人生观和价值观。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班主任的特质和优势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对学生的包容和理解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班主任应当以宽容的心态对待学生，理解他们的不足，并引导他们改正。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班主任的发展空间和挑战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持续学习进步，提升专业素养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如何提升自身素养和能力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定期反思，规划职业发展路径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如何实现职业生涯的持续发展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沉着冷静，善于解决各种问题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如何应对各种问题和挑战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班主任是学生成长道路上的重要引导者，他们的责任重大，使命光荣。通过不断提升自身素养和能力，勇于面对挑战，班主任们必将成为学生成长路上的伟大引路者。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坚定立场的必要性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坚定立场的定义和意义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坚定立场是指在面对挑战和困难时不动摇的信念和立场。拥有坚定立场的人更容易获得他人的尊重和信任，因为他们展现出的自信和稳定性能够赢得他人的认可。坚定立场的重要性在于让人在人生道路上拥有明确的方向和目标，坚持不懈地追求自己的信念和理想。坚定立场带来的好处包括增强自信心、提高抗压能力和更快速地取得成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坚定立场的尊重和信念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关键是保持忠于内心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尊重自己的价值观和原则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永不动摇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坚持自己的信念和立场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不被外界干扰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在困难面前保持坚定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自信的态度带来的信心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相信自己的能力和价值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积极面对挑战和困难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如何平衡坚定与灵活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坚守原则的同时灵活变通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在适当的时候做出调整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坚定立场的稳定和自信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稳定的内心带来的力量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保持镇定和平和的心态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不受外界干扰影响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坚定立场的实践和成果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严格要求自己，坚持原则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在实际工作中如何表现坚定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不断提升自我，保持热情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如何持续保持坚定的立场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赢得他人尊重和信任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坚定立场带来的成果和收获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坚定立场是一种积极向上的生活态度，它能够引领我们勇往直前，克服困难，实现自己的目标和理想。只有坚守初心，坚持信念，才能不断向前，不断进步。在人生的道路上，让我们始终保持坚定的立场，永远不放弃追求真理和正义的决心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班主任的坚定立场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坚定的教育理念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培养学生综合素质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班主任的教育目标和理念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激发学生学习兴趣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如何引领学生朝着正确方向发展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坚持严格管理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如何坚守教育原则和底线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坚决的教育态度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在教育过程中，班主任需要保持坚决的态度和行为准则，面对学生的挑战和抵触时要保持冷静和耐心，以身作则，示范正确的行为给学生。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坚强的教育决心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不畏艰难，勇于挑战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如何克服教育中的困难和挑战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坚持初心，坚守使命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如何保持坚定的决心和信心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持续学习，不断进步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如何不断提升自身的教育水平和能力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坚持的教育效果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学生成绩稳步提升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坚定立场带来的教育成果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促进学生健康成长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如何评价坚持立场对学生的影响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培养学生良好品德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坚守立场的影响和意义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坚决教育态度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坚守行为准则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面对挑战保持耐心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坚强教育决心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克服困难挑战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持续学习进步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坚持教育效果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学生成绩提升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培养学生良好品德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坚定教育理念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培养学生综合素质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树立正确学习观念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班主任的坚定立场是对学生负责的体现，坚持初心，不懈努力，才能实现教育的目标，成就学生的未来。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https://d.book118.com/655301112013011130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137</Paragraphs>
  <Slides>22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班主任的坚定立场</vt:lpstr>
      <vt:lpstr>目录</vt:lpstr>
      <vt:lpstr>第1章 班主任的重要性</vt:lpstr>
      <vt:lpstr> </vt:lpstr>
      <vt:lpstr>班主任的职业素养</vt:lpstr>
      <vt:lpstr>班主任的特质和优势</vt:lpstr>
      <vt:lpstr>班主任的发展空间和挑战</vt:lpstr>
      <vt:lpstr>结语</vt:lpstr>
      <vt:lpstr>第2章 坚定立场的必要性</vt:lpstr>
      <vt:lpstr> </vt:lpstr>
      <vt:lpstr>坚定立场的尊重和信念</vt:lpstr>
      <vt:lpstr>坚定立场的稳定和自信</vt:lpstr>
      <vt:lpstr>坚定立场的实践和成果</vt:lpstr>
      <vt:lpstr>结语</vt:lpstr>
      <vt:lpstr>第3章 班主任的坚定立场</vt:lpstr>
      <vt:lpstr>坚定的教育理念</vt:lpstr>
      <vt:lpstr> </vt:lpstr>
      <vt:lpstr>坚强的教育决心</vt:lpstr>
      <vt:lpstr>坚持的教育效果</vt:lpstr>
      <vt:lpstr>总结</vt:lpstr>
      <vt:lpstr>结语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2024-09-29T14:28:33.158</cp:lastPrinted>
  <dcterms:created xsi:type="dcterms:W3CDTF">2024-09-29T06:28:33Z</dcterms:created>
  <dcterms:modified xsi:type="dcterms:W3CDTF">2024-09-29T06:28:35Z</dcterms:modified>
</cp:coreProperties>
</file>