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8BCF3-F779-4967-954A-B1F59ABF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B851D-3A87-4F83-8910-790F9BE5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417F5-592D-45FB-8B1B-38F601399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6E307-71DF-4AF0-8FE9-F185C9A4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FC5EC-DC13-43E7-B8B3-BAB38F25C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B1BBC-4E18-4D3F-BD31-885810EB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35EF9-FA4B-4D37-8729-D318F353F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5868F-A2A1-432C-B321-FC7AA9147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13B0C-B0CD-483A-9C51-9367AB88E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F1F25-EBF4-40E4-98A6-90B761D4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8EAD6-9818-4822-8CB0-A063E5A7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11343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新顾客美容活动方案模板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活动内容及流程安排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预算与成本控制方案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执行团队组建与分工协作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https://d.book118.com/655301134304011114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2024-09-22T01:02:35.591</cp:lastPrinted>
  <dcterms:created xsi:type="dcterms:W3CDTF">2024-09-21T17:02:35Z</dcterms:created>
  <dcterms:modified xsi:type="dcterms:W3CDTF">2024-09-21T17:02:37Z</dcterms:modified>
</cp:coreProperties>
</file>