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6ED628-954A-4732-8F7E-61AC399A5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99DBD-383A-472B-9DD1-A6C81D511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614EF-8043-4F2F-810E-D87EEF8E6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3E54D6-28FF-46B4-BC7A-18AC66861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1C6830-7203-4CB1-A822-083200335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6A5D01-66DE-40DC-8443-D67B70C3E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F6D2FE-4A90-4743-B8AE-77F81C935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B2B7DC-31EB-49FB-A241-EF477134C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7F6164-EE90-4C50-AC4F-C593DB052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9C1E64-90DE-475B-91F3-59146C810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EFDE70-5413-4F49-BC3B-BA08529D3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30234304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如何有效保护隐私安全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隐私安全概述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个人信息保护策略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网络活动安全防范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手机设备隐私设置建议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社交媒体使用注意事项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企业和组织隐私保护措施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隐私安全概述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隐私安全定义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隐私安全是指个人或组织在网络空间中的信息、身份、行为等方面的保密性、完整性和可用性得到保障的状态。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隐私安全的重要性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随着互联网和移动设备的普及，个人隐私泄露的风险不断增加。保护隐私安全对于维护个人权益、避免经济损失、防止身份盗窃等方面具有重要意义。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656" r="216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隐私安全定义与重要性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706" r="2870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368" r="313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个人或组织在网络空间中的信息可能被非法获取、篡改、泄露或滥用，导致财产损失、声誉受损、人身安全受威胁等风险。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隐私泄露风险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隐私泄露可能导致个人或组织面临法律责任、经济损失、信任危机等严重后果，甚至可能影响到国家安全和社会稳定。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隐私泄露后果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隐私泄露风险及后果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938" r="179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国际法律法规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国际上已经制定了多部涉及个人隐私保护的法律法规，如欧盟的《通用数据保护条例》（GDPR）等，为个人隐私保护提供了法律保障。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国内法律法规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我国也制定了《中华人民共和国网络安全法》、《中华人民共和国个人信息保护法》等相关法律法规，明确规定了个人隐私保护的原则、措施和法律责任等。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法律法规对隐私保护要求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个人信息保护策略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密码长度应至少8位，包含大小写字母、数字和特殊字符。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使用强密码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不要重复使用密码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定期更换密码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为每个账户设置不同的密码，避免使用一个密码在多个平台上。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每隔一段时间（如3个月）更换一次密码，降低被猜测或破解的风险。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强化密码管理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323" r="632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卸载不常用或未知来源的软件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减少潜在的安全风险，防止恶意软件窃取个人信息。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及时更新软件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确保使用的软件（如浏览器、办公软件等）保持最新版本，以修复可能存在的安全漏洞。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更新操作系统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定期更新操作系统，确保系统安全补丁及时安装，提高系统安全性。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定期更新软件与操作系统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750" r="67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垃圾邮件可能包含恶意链接，点击后可能导致个人信息泄露或电脑感染病毒。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不要随意点击垃圾邮件中的链接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在社交媒体、聊天应用等平台上，不要轻易点击来自陌生人的链接，以防被诱导至钓鱼网站或下载恶意软件。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谨慎对待陌生链接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安装并定期更新防病毒软件，确保电脑免受恶意软件的侵害。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使用可靠的防病毒软件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谨慎处理垃圾邮件和陌生链接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网络活动安全防范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通过VPN，用户的数据在传输过程中会被加密，从而防止中间人攻击和数据泄露。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570" r="957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加密数据传输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VPN可以隐藏用户的真实IP地址，避免用户因网络活动而暴露个人信息。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隐藏真实IP地址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某些地区或网络环境下，用户可能无法直接访问某些网站或服务，而使用VPN可以绕过这些限制。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访问受限制网站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使用虚拟专用网络（VPN）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19" r="2471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不使用公共Wi-Fi进行敏感操作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公共Wi-Fi网络安全性较差，容易被攻击者监听和窃取数据，因此用户应避免在公共Wi-Fi环境下进行网银交易、登录敏感账号等操作。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关闭文件共享功能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在公共网络环境下，用户应关闭电脑或设备的文件共享功能，防止他人非法访问和窃取个人文件。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使用安全的连接方式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在连接公共网络时，用户应使用安全的连接方式，如HTTPS、SSH等，以确保数据传输的安全性。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避免在公共网络环境下泄露个人信息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https://d.book118.com/655302343044011104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2024-09-13T22:05:04.261</cp:lastPrinted>
  <dcterms:created xsi:type="dcterms:W3CDTF">2024-09-13T14:05:04Z</dcterms:created>
  <dcterms:modified xsi:type="dcterms:W3CDTF">2024-09-13T14:05:06Z</dcterms:modified>
</cp:coreProperties>
</file>