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75465F-380B-4491-BD01-B3B97DC175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492BE8-5D1F-4CC3-8200-E1FAF5746D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378CCF-A52A-4E82-B31C-F4E29C3C7C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BF2D74-A521-42A8-88C1-63A81193FA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E60F3F-1FBF-4017-A6DA-B6C0C19C49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471186-7BE4-4A3E-BF3E-A4D5AA2093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EE6C2F-2E8A-475F-B79C-87CF438C40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315E82-4973-4AF4-A479-B10203A4C6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EF5395-FD8D-486B-8B5C-17E562F60B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3B6B68-FA9D-4FA0-BEE3-F5C74FA79B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6FC8BB-586A-4458-BA77-37D04331B9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530312210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培养育婴师专业素养的礼仪培训计划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礼仪基础知识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育婴师专业素养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礼仪在育婴师工作中的应用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培训计划和实施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总结和展望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适应市场需求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提升服务质量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随着社会对育婴师服务质量要求的提高，育婴师需要具备更高的专业素养和礼仪修养。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通过礼仪培训，提高育婴师的服务水平，为婴幼儿家庭提供更加优质的服务。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对于新入职的育婴师，进行系统的礼仪培训，有助于其更好地适应职业要求。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新入职育婴师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对于在职的育婴师，通过礼仪培训，提高其专业素养和服务质量。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在职育婴师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培训对象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掌握基本礼仪知识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提高职业素养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提升服务技能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让育婴师了解基本的礼仪规范，包括仪表、言谈举止、待人接物等方面。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通过培训，提高育婴师的职业素养，包括责任心、耐心、细心等方面。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通过实践训练，提高育婴师的服务技能，包括照护、教育、沟通等方面。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礼仪基础知识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364" r="1236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礼仪是一种社会规范，体现人们在社会交往中的相互尊重、友善和谦逊的行为准则。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包括尊重、平等、宽容、自律等，这些原则是育婴师在与婴幼儿家庭互动时应遵循的基本行为准则。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礼仪的概念和原则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礼仪原则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礼仪定义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礼仪的分类和内容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涉及仪容仪表、言谈举止等方面，育婴师应保持良好的个人卫生和形象，以及亲切、和蔼的态度。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包括见面礼仪、称谓礼仪、交谈礼仪等，育婴师需要掌握与婴幼儿家庭成员沟通时的基本礼仪规范。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针对工作场合的特定礼仪，如尊重雇主的隐私、保持工作区域的整洁、遵守工作时间等，育婴师应展现出高度的职业素养。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个人礼仪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社交礼仪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工作礼仪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提升个人形象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促进人际关系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营造和谐氛围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提升服务质量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礼仪的重要性和意义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礼仪能够营造一种和谐、愉悦的氛围，使婴幼儿家庭感受到育婴师的温暖和关怀。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遵循礼仪规范有助于建立良好的人际关系，提高与婴幼儿家庭成员的沟通效果。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得体的礼仪能够展现育婴师的专业素养，赢得婴幼儿家庭的尊重和信任。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通过遵循礼仪规范，育婴师能够提供更贴心、周到的服务，满足婴幼儿家庭的需求和期望。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育婴师专业素养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尊重生命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责任心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诚信为本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职业道德和职业操守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育婴师需承担起照护婴幼儿的责任，尽职尽责，关注婴幼儿的成长和发展。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育婴师在与家长和同事的交往中，应坚守诚信原则，建立良好的信任和合作关系。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育婴师需具备高度的职业道德，将婴幼儿的健康和安全放在首位，尊重每一个小生命的独特性。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婴幼儿日常照护技能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掌握婴幼儿喂养、清洁、睡眠等方面的基本照护技能。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安全防护和急救知识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具备婴幼儿安全防护意识，掌握基本的急救知识和技能，确保婴幼儿在紧急情况下得到及时有效的救助。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婴幼儿生理和心理发展知识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了解婴幼儿各阶段的生理和心理发展特点，以便提供适当的照护。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婴幼儿照护知识和技能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https://d.book118.com/655303122102011034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2024-08-29T16:06:24.121</cp:lastPrinted>
  <dcterms:created xsi:type="dcterms:W3CDTF">2024-08-29T08:06:24Z</dcterms:created>
  <dcterms:modified xsi:type="dcterms:W3CDTF">2024-08-29T08:06:26Z</dcterms:modified>
</cp:coreProperties>
</file>