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8126D1-DF4E-4A2B-B0E6-87502EEBD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EC09F8-1E19-49DC-A5D3-1F5674D394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8DCBE8-5BF9-438D-99F7-0B874EC689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9B837E-3FD5-4DB3-B333-B4FFF45365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F3EDA2C-D06E-47E7-B89B-9D607C560D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518169-290B-40B2-9442-12FA54E9CD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72866B-42D4-4B90-B74C-E51417D608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4371AF-6C5A-4694-B4C4-E8C0D9365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6EAF04-8E39-4DD4-B218-484A5E934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EF11A0-CA39-4455-949A-6F8A35C02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B0DF02-0DDD-4314-9F0D-A1AB14F6A8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5303143134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看完西游记的心得体会</a:t>
            </a:r>
          </a:p>
        </p:txBody>
      </p:sp>
      <p:sp>
        <p:nvSpPr>
          <p:cNvPr id="3" name="New shape"/>
          <p:cNvSpPr/>
          <p:nvPr/>
        </p:nvSpPr>
        <p:spPr>
          <a:xfrm>
            <a:off x="635000" y="5588000"/>
            <a:ext cx="1905000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b="1">
                <a:solidFill>
                  <a:srgbClr val="000000"/>
                </a:solidFill>
              </a:rPr>
              <a:t>作者：凯辰文创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角色分析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情节解读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主题思考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艺术特色与文学价值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与现实生活的联系与启示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《西游记》是中国古代四大名著之一，由吴承恩创作，讲述了唐僧师徒四人西天取经的故事。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经典名著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792" r="1479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故事中有各种各样的角色，如孙悟空、猪八戒、沙僧等，每个角色都有独特的性格和经历。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丰富多彩的人物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通过描述取经过程中的种种艰难险阻，表达了作者对人生的独特见解和深刻的哲理思考。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寓意深刻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西游记简介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个人阅读经历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通过阅读《西游记》，我获得了许多关于人生、成长、团队合作等方面的启示和感悟，这些感悟在我的日常生活和工作中都产生了积极的影响。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启发与感悟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小时候通过电视剧等形式初次接触到《西游记》，被其中丰富多彩的人物和情节所吸引。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初次接触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长大后开始阅读原著，更深入地理解了故事背后的寓意和哲理，也更加欣赏作者高超的文学造诣。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深入阅读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角色分析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4667" b="14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孙悟空在西游记中以其强大的武力和不屈不挠的精神著称，无论面对多大的困难，他都能勇往直前，解决问题。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勇敢善战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他善于观察形势，利用智慧和计谋战胜敌人。比如在大闹天宫中，他变化多端，使天神们束手无策。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智慧过人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孙悟空虽然性格桀骜不驯，但对唐僧始终忠心耿耿，无论遇到多大的困难，都不离不弃。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忠诚和义气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孙悟空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唐僧作为一位高僧，对佛教有着深厚的信仰。他历经千辛万苦，只为求取真经，弘扬佛法。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坚定的信仰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仁慈和善良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忍耐和坚韧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917" r="14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他对待众生平等，无论人、神、鬼、妖，都一视同仁，以慈悲为怀。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在取经路上，唐僧经历了无数磨难和困苦，但他始终能保持冷静和乐观，坚持前行。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唐僧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猪八戒性格憨厚，形象可爱，是西游记中的一大笑点。他虽然有些懒惰和贪吃，但总能带给读者欢乐。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625" b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憨厚可爱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在取经路上，猪八戒经常因为贪吃、懒惰而犯错，但他每次都能认识到自己的错误并努力改正。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知错能改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583" b="165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648" r="1464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虽然猪八戒经常表现出胆小怕事的一面，但在关键时刻，他也能挺身而出，与敌人战斗。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勇敢善战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猪八戒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任劳任怨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在取经路上，沙僧承担了大部分的行李和重物搬运工作。他从不抱怨，总是默默地付出。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勇敢善战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沙僧虽然话不多，但他在战斗中表现出色。他善于使用降妖宝杖，为取经团队的安全保驾护航。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忠诚老实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沙僧是西游记中最忠诚老实的角色之一。他始终坚守自己的职责，对唐僧忠心耿耿。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沙僧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情节解读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t="3333" b="3333"/>
          <a:stretch>
            <a:fillRect/>
          </a:stretch>
        </p:blipFill>
        <p:spPr>
          <a:xfrm>
            <a:off x="161995" y="1165346"/>
            <a:ext cx="4300144" cy="5733524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路途遥远，充满未知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唐僧师徒四人从东土大唐出发，历经千山万水，前往西天取经，路途遥远且充满未知的危险。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妖魔鬼怪阻挠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在取经路上，唐僧师徒遭遇了无数的妖魔鬼怪，其中不乏强大的对手，如白骨精、蜘蛛精、牛魔王等，他们都试图阻挠他们西行取经。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内心挣扎与成长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除了外部的艰难险阻，唐僧师徒四人还经历了内心的挣扎和成长。如孙悟空的狂躁不羁到后来的忠诚善良，猪八戒的好吃懒做到后来的勤劳朴实，沙僧的沉默寡言到后来的热心快肠。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取经之路的艰辛与挫折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分工合作，各显神通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在取经过程中，唐僧师徒四人分工合作，各自发挥自己的特长。唐僧作为领袖，以慈悲为怀，引导徒弟们向善；孙悟空武艺高强，降妖除魔；猪八戒力气大，能干粗活；沙僧任劳任怨，默默付出。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3750" r="1375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相互扶持，共同进退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在面对困难和危险时，唐僧师徒四人相互扶持，共同进退。他们之间的信任和默契使得他们能够一次次战胜困难。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包容与理解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尽管四人性格迥异，但他们能够相互包容和理解。这种包容和理解不仅增进了他们之间的感情，也使得他们能够更好地应对各种挑战。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团队协作与互助精神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https://d.book118.com/655303143134011121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2024-09-24T12:16:19.903</cp:lastPrinted>
  <dcterms:created xsi:type="dcterms:W3CDTF">2024-09-24T04:16:19Z</dcterms:created>
  <dcterms:modified xsi:type="dcterms:W3CDTF">2024-09-24T04:16:22Z</dcterms:modified>
</cp:coreProperties>
</file>