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F35871-15B0-4ED3-B156-78F28024D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E46896-3E65-48FF-AA60-5A1C614B4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EE83D7-1C7D-452E-A19C-C93C8975E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F60BF8-20FC-4AD1-8FA6-5CEE6665F3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DFC4A3-A11B-4510-8CE9-AED8032126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9E9D07-DA6D-45BF-A70F-B405DD869A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2F5FC7-2104-49DF-A2FC-2B0DD1DAFF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BCE64A-96D1-446E-8517-1977CBBDC1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F7480A-F6C4-4801-990E-5C06D8D48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6F05A-7094-4DF9-A67F-C3EFF1A67E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06B102-BF24-4EE7-BDA6-BA7FE4232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0324113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预防地震演讲稿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地震的基本知识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地震的预防措施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地震应急救援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提高公众地震安全意识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国际合作与借鉴</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地震的基本知识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地震是由于地球内部的地壳运动或板块间的相互作用而产生的自然现象。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地震是由于地球内部的岩层在地壳运动过程中发生断裂，释放出积蓄的能量而产生的震动。这种断裂可能是由于板块间的相互作用、地下水压力变化或火山活动等原因引起。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714" r="197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地震的定义与成因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地震可以根据不同的分类标准进行分类，如震源深度、地表地质等因素。地震主要分布在环太平洋地震带、欧亚地震带和海岭地震带等区域。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震源深度，地震可分为浅源地震、中源地震和深源地震。根据地表地质，地震又可分为构造地震、火山地震和塌陷地震等类型。全球地震主要分布在几个特定的地震带，如环太平洋地震带、欧亚地震带和海岭地震带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地震的分类与分布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地震的危害与影响</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地震可以造成建筑物破坏、人员伤亡和财产损失等危害，对人类社会和自然环境产生严重影响。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地震的危害包括对建筑物的破坏，如房屋倒塌、桥梁断裂等，以及对人类生命安全的威胁，如人员伤亡和次生灾害等。此外，地震还会对自然环境造成破坏，如山体滑坡、泥石流等。这些危害和影响会对人类社会和自然环境产生长期的影响，需要采取有效的预防和应对措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地震的预防措施</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通过科学合理的设计，增强建筑物的抗震能力，减少地震对建筑的破坏。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在进行建筑结构设计时，应充分考虑地震的影响，采取有效的抗震措施，如加强建筑物的支撑结构、合理布置承重墙、采用减震材料等，以提高建筑物的抗震性能。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建筑结构的抗震设计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利用现代科技手段，实现对地震的实时监测和预警，为公众提供提前预警信息，减少地震造成的损失。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建设地震预警系统需要依靠先进的地震监测设备和数据分析技术，通过实时监测地震活动，快速分析地震参数，向公众发出预警信息，以便人们有更多的时间采取防护措施。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地震预警系统的建设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制定详细的社区防灾规划和定期进行防灾演练，提高社区居民的应急处置能力。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社区防灾规划应包括应急疏散路线、避难场所、救援力量部署等内容，同时定期组织居民进行防灾演练，提高居民的应急意识和自救互救能力。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社区防灾规划与演练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个人应了解地震相关知识，提前做好防灾准备，以便在地震发生时能够正确应对。</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个人防灾准备包括学习地震相关知识、制定家庭防灾计划、储备必要的应急物资等。在地震发生时，应保持冷静，采取正确的避险措施，如躲在坚固的家具下或墙角处，避免使用电梯等高风险行为。</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个人防灾准备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地震应急救援</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https://d.book118.com/655303241134011042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2024-09-03T14:43:56.912</cp:lastPrinted>
  <dcterms:created xsi:type="dcterms:W3CDTF">2024-09-03T06:43:56Z</dcterms:created>
  <dcterms:modified xsi:type="dcterms:W3CDTF">2024-09-03T06:43:58Z</dcterms:modified>
</cp:coreProperties>
</file>