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9DD06-BF9C-4A72-9E16-11C92D523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745F-39AF-40AC-8456-0583DF24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4D7CA-1305-445F-AE3D-45E9AA2E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13863-2F7F-436C-9826-A93ED0597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95A7F-722C-4AFF-A3A3-59C419D1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7C7BC-8CCE-42B2-84B8-58ADDF52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81010-BCB2-44FE-814D-46EE46C2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C30EF-9E0D-4C99-825B-4C4DBBAD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97F19-AB9B-41AB-9F08-0DB2E9CC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D5F28-BEA0-43B8-89E3-1CA3A381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0C324-44E3-41B1-9333-E5F3C00D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4120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热水器基础知识讲座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热水器选购与使用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热水器常见问题与解决方案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热水器是一种将水加热至适宜温度的家用电器，主要用于家庭、酒店、公共场所等场所的热水供应。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根据加热方式、使用能源和安装位置等不同，热水器有多种分类。常见的有电热水器、燃气热水器、太阳能热水器和空气能热水器等。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热水器的定义与分类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通过电热管加热，将水箱内的水加热至设定温度，再通过温控器控制加热元件的开关，保持水温恒定。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电热水器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通过燃气燃烧产生的热量加热，将水箱内的水加热至设定温度，再通过电子控制器控制燃气和空气的比例，保持水温恒定。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燃气热水器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利用太阳能光热转换原理，将太阳辐射能转化为热能，将水箱内的水加热至设定温度。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利用空气中的热能，通过热泵技术将热能转化为水的热能，将水箱内的水加热至设定温度。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空气能热水器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优点是安装方便、使用安全、可连续供水、温度稳定等；缺点是耗电量较大、体积较大、需要定期清洗内胆和镁棒等。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电热水器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优点是节能效果显著、环保无污染、适用范围广等；缺点是价格较高、安装位置需要通风良好等。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空气能热水器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优点是加热速度快、体积小、成本低等；缺点是使用时需要燃烧燃气，存在安全风险，需要定期维护和保养。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燃气热水器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优点是节能环保、使用寿命长等；缺点是安装位置受限制、阴雨天无法正常使用、需要配合辅助能源使用等。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热水器的优缺点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通过电能加热水，使用方便，安装灵活，适合家庭和小型商业场所。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电热水器分为即热式和储水式两种，即热式电热水器功率较大，加热速度快，但体积较小，储水式电热水器功率较小，加热速度较慢，但体积较大，可以储存一定量的热水。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电热水器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通过燃气加热水，加热速度快，使用成本较低，适合家庭和小型商业场所。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燃气热水器分为烟道式和强排式两种，烟道式燃气热水器通过自然通风进行排气，而强排式燃气热水器则通过强制通风进行排气。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78" b="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燃气热水器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利用太阳能加热水，节能环保，但受天气影响较大，适合日照充足地区。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太阳能热水器分为平板型和真空管型两种，平板型太阳能热水器结构简单，安装方便，但吸热效率较低，而真空管型太阳能热水器吸热效率较高，但价格较贵。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空气能热水器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通过吸收空气中的热量加热水，节能高效，但体积较大，适合大型商业场所。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空气能热水器由压缩机、蒸发器、冷凝器、储水箱等部分组成，其工作原理是利用热泵技术将空气中的低温热能吸收，通过压缩机压缩后转化为高温热能用于加热水。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热水器选购与使用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https://d.book118.com/655304120313011111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2024-09-17T19:18:28.597</cp:lastPrinted>
  <dcterms:created xsi:type="dcterms:W3CDTF">2024-09-17T11:18:28Z</dcterms:created>
  <dcterms:modified xsi:type="dcterms:W3CDTF">2024-09-17T11:18:30Z</dcterms:modified>
</cp:coreProperties>
</file>