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FFD8C1-4FE3-4666-AB2F-15A3EEA63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2F4E39-9899-45EB-8D47-B73B44988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685E4B-E13C-4204-B579-7290F2A88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BE6B74-3AB2-477D-A0F4-3AE4E3C90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DB32DC-5BE1-42DC-BCA9-2DFD06D94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2E9D9A-B5E2-4639-9143-0DC2C67FD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BBDEB2-27F3-4D4F-BCF9-D47D00C57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343D7C-7A6F-44E1-BCA3-8ED33738D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ACBF13-2FC2-4AA2-9211-8B53A51B1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57F0F6-6EBC-4392-9092-3EB9F87A0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1B58B2-F964-460F-BC3B-557136C05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304124203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中国传统文化和中国人力资源管理模式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中国传统文化概述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中国人力资源管理模式概述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中国传统文化对人力资源管理的影响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中国人力资源管理模式实践案例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中国传统文化与人力资源管理模式融合探讨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中国作为拥有悠久历史和丰富文化的国家，其传统文化对人力资源管理模式产生了深远的影响。通过研究中国传统文化与人力资源管理模式的关系，可以更好地理解中国企业的管理实践，并为改进和提高人力资源管理水平提供借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探究中国传统文化对人力资源管理模式的影响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随着全球化的加速发展，企业面临着越来越激烈的市场竞争和人才争夺。在这个背景下，了解并借鉴不同文化背景下的人力资源管理模式，对于提高企业竞争力和适应能力具有重要意义。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应对全球化挑战的需要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中国传统文化概述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简要介绍中国传统文化的特点、核心价值观及其对人力资源管理的影响。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中国人力资源管理模式分析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详细阐述中国人力资源管理模式的发展历程、现状及存在的问题，包括招聘、培训、绩效管理等各个环节。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传统文化与人力资源管理…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探讨如何将中国传统文化与现代人力资源管理理念相结合，创新人力资源管理模式，提高企业管理水平和员工满意度。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案例分析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通过具体案例，展示中国传统文化在人力资源管理中的实践应用及其效果。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结论与展望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总结中国传统文化对人力资源管理模式的影响及未来发展趋势，提出相关建议。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中国传统文化概述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仁爱之心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儒家思想强调人与人之间的关爱和尊重，注重培养个人的道德品质。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中庸之道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追求平衡和谐，避免极端行为，强调个人与社会的和谐共处。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礼制观念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儒家重视礼仪规范，认为礼是维护社会秩序和人际关系的重要工具。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儒家思想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道法自然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道家强调顺应自然规律，追求无为而治，倡导个人自由与自然和谐。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辩证思维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道家思想具有辩证思维的特点，注重从多个角度看待问题，寻求事物的内在平衡。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内修外炼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道家注重个人内心的修炼和外在行为的自律，追求身心合一的境界。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道家思想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以法治国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法家主张通过制定和执行法律来治理国家，强调法律的权威性和普遍性。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重刑轻赏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法家认为刑罚是维护社会秩序的有效手段，主张重刑轻赏，以严刑峻法来维护统治。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功利主义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法家思想具有功利主义的特点，注重实际效果和利益考量，追求国家的富强和统一。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法家思想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佛教强调四谛（苦、集、灭、道）和八正道（正见、正思惟、正语、正业、正命、正精进、正念、正定）作为修行解脱的途径。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四谛八正道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佛教认为世间万物都受因果法则的支配，个人的善恶行为将决定其未来的命运。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因果报应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佛教注重禅修实践，通过坐禅、念佛等方式培养内心的平静和智慧。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禅修实践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佛教文化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中国人力资源管理模式概述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484" b="1648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人力资源管理定义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人力资源管理是指组织通过一系列管理活动，对人力资源进行获取、开发、保持、利用和评估，以实现个人和组织目标的最大化。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人力资源管理涉及招聘、培训、绩效、薪酬、员工关系等多个方面，旨在提高员工满意度、组织绩效和竞争力。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关注员工发展和培训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中国企业重视员工的个人发展和职业成长，通过培训和职业规划帮助员工提升能力。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强调绩效和激励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中国人力资源管理重视绩效考核和激励机制，通过合理的薪酬和奖励制度激发员工积极性。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重视员工关系和和谐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中国人力资源管理强调员工之间的和谐关系，注重团队精神和合作意识的培养。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中国人力资源管理特点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10" r="1001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创新型人力资源管理模式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以适应性和灵活性为特点，通过创新的管理方法和手段，激发员工创造力和创新精神，推动组织变革和发展。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传统人事管理模式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以事务性管理为主，注重员工招聘、薪酬、福利等事务处理。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现代人力资源管理模式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以战略性管理为主，强调人力资源规划与组织战略的紧密结合，关注员工能力提升和组织绩效改进。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人力资源管理模式分类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中国传统文化对人力资源管理的影响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https://d.book118.com/655304124203011120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2024-09-23T01:52:57.621</cp:lastPrinted>
  <dcterms:created xsi:type="dcterms:W3CDTF">2024-09-22T17:52:57Z</dcterms:created>
  <dcterms:modified xsi:type="dcterms:W3CDTF">2024-09-22T17:52:59Z</dcterms:modified>
</cp:coreProperties>
</file>