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4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F02F6-8B2D-46E9-BDA7-3099050B1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40FDA-4B65-43F9-9B60-E17AFE7D0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451E6-3DB1-4160-A24D-D70FC6982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D6597-DF80-4D79-BB71-91F439066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70CA9E-4204-47AD-80A2-0F563EA6C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FCE6CE-1C59-430C-811D-59D2EBD9A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DC876D-224E-49E8-B6A0-41F2C37C8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F4952-ED96-409E-8865-04BE82B3A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70B9C-AB36-4113-87EA-1F6991322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DC02E-3F5E-436C-9436-2F8AB70C5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A7122-ADCF-44E8-85EA-BBBB1A468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20" Type="http://schemas.openxmlformats.org/officeDocument/2006/relationships/tags" Target="../tags/tag228.xml" /><Relationship Id="rId21" Type="http://schemas.openxmlformats.org/officeDocument/2006/relationships/tags" Target="../tags/tag229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0434124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硬脊膜动静脉瘘的护理查房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硬脊膜动静脉瘘的疾病相关知识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硬脊膜动静脉瘘的疾病相关知识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定义及概述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定义：硬脊膜动静脉瘘是一种罕见的神经系统疾病。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发病原因：多数由先天性因素引起，如静脉畸形、动静脉畸形等。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分类：根据发病部位可分为颈椎、胸椎、腰椎等不同类型。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症状：主要表现为疼痛、感觉异常、运动障碍等。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病因及发病机制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病因：多数由创伤引起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发病机制：静脉回流不畅，动脉血流入脊髓内，导致脊髓缺血、缺氧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病理生理：脊髓缺血、缺氧导致脊髓损伤、坏死、萎缩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疾病转归：脊髓缺血、缺氧时间过长，会导致不可逆的脊髓损害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分类及表现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疾病类型：硬脊膜动静脉瘘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疾病表现：疼痛、感觉异常、运动障碍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疾病原因：脊膜动脉与静脉之间出现异常连接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疾病治疗：手术或药物治疗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诊断及鉴别诊断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诊断标准：详细的病史、体查及影像学检查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诊断注意事项：及时就医，确诊后尽早治疗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诊断流程：医生询问病史、体格检查、影像学检查等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鉴别诊断：脊髓肿瘤、脊髓炎等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5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姓名：张三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6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籍贯：中国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1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年龄：62岁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2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3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性别：男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入院原因及治疗过程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807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463271" y="4365944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2761726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诊断：腰4-5及腰5-骶1椎间盘突出合并椎管狭窄，腰3-4椎间盘膨出。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818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6174282" y="4365944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6472737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治疗：入院后完善相关检查，行腰椎后路椎间盘髓核摘除术+椎间融合器植入术。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302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9"/>
            </p:custDataLst>
          </p:nvPr>
        </p:nvSpPr>
        <p:spPr>
          <a:xfrm>
            <a:off x="608400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0"/>
            </p:custDataLst>
          </p:nvPr>
        </p:nvSpPr>
        <p:spPr>
          <a:xfrm>
            <a:off x="906856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患者主诉：腰痛伴右下肢放射痛、麻木、无力，行走困难。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313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2"/>
            </p:custDataLst>
          </p:nvPr>
        </p:nvSpPr>
        <p:spPr>
          <a:xfrm>
            <a:off x="4318776" y="186209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3"/>
            </p:custDataLst>
          </p:nvPr>
        </p:nvSpPr>
        <p:spPr>
          <a:xfrm>
            <a:off x="4617232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病史：患者于2022年1月无明显诱因出现腰痛伴右下肢放射痛、麻木、无力，行走困难，无间歇性跛行，无大小便功能障碍。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324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8328243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检查：腰椎MRI示：腰4-5及腰5-骶1椎间盘突出，相应节段椎管狭窄；腰椎CT示：腰3-4椎间盘膨出。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6"/>
            </p:custDataLst>
          </p:nvPr>
        </p:nvSpPr>
        <p:spPr>
          <a:xfrm>
            <a:off x="8029787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病情评估及诊断结果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患者基本信息：姓名、性别、年龄、病史等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影像学检查：MRI、CT、X线等检查结果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诊断结果：明确病因、病变部位、程度等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临床表现：疼痛、活动受限、神经功能受损等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护理诊断：通过评估和诊断，确定疼痛的原因和程度，制定相应的护理计划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护理措施：包括药物治疗、非药物治疗、患者教育和心理护理等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定义：指个体在身体或心理上遭受伤害而产生的痛苦感受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原因：可能由疾病、外伤、手术等引起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https://d.book118.com/655304341240011113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38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94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硬脊膜动静脉瘘的护理查房</vt:lpstr>
      <vt:lpstr>目录</vt:lpstr>
      <vt:lpstr>硬脊膜动静脉瘘的疾病相关知识</vt:lpstr>
      <vt:lpstr>定义及概述</vt:lpstr>
      <vt:lpstr>病因及发病机制</vt:lpstr>
      <vt:lpstr>分类及表现</vt:lpstr>
      <vt:lpstr>诊断及鉴别诊断</vt:lpstr>
      <vt:lpstr>病例汇报</vt:lpstr>
      <vt:lpstr>患者基本信息</vt:lpstr>
      <vt:lpstr>入院原因及治疗过程</vt:lpstr>
      <vt:lpstr>病情评估及诊断结果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2024-09-20T13:48:45.363</cp:lastPrinted>
  <dcterms:created xsi:type="dcterms:W3CDTF">2024-09-20T05:48:45Z</dcterms:created>
  <dcterms:modified xsi:type="dcterms:W3CDTF">2024-09-20T05:48:47Z</dcterms:modified>
</cp:coreProperties>
</file>