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605A4-D407-42B8-B66E-3CC13EFAE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67586-F2B4-419F-993D-D5528F765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9C868-ABDD-4409-A492-6F54DD511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E66D6-2078-4A2D-A9CF-B963F2E24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98E33-E266-4A12-9F61-06DD6D80C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02699E-3245-44F0-8801-BCBD6959D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C9AE6-3C79-4F95-8DDE-1E396D124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67A3C-5DE9-4707-B174-5B8D9031A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75061-8420-4625-89E2-F9A0B6922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E6D1E-006C-44D9-914C-EAC2FB1CC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6F6C8-A3AE-4F84-943E-10E249A6F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10310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激发营销与广告机构人才创业精神的PPT分享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营销与广告机构人才现状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创业精神在营销与广告机构中的价值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激发营销与广告机构人才创业精神的策略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营销与广告机构人才创业精神培养实践案例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通过分享创业经验、成功案例和行业趋势，激发营销与广告机构人才的创业激情和创新精神。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激发创业精神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应对行业变革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促进机构发展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广告行业正经历着巨大的变革，包括技术革新、消费者行为变化等，需要创业精神来应对这些挑战。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通过培养员工的创业精神，推动营销与广告机构不断创新、拓展业务领域，实现可持续发展。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725" r="21725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阐述创业精神在现代商业环境中的重要性，以及对于营销与广告机构的意义。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创业精神的重要性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分享一些成功的营销与广告创业案例，包括初创公司如何突破重围、创新业务模式等。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成功创业案例分享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探讨创业过程中可能遇到的挑战，如资金筹集、团队建设、市场拓展等，并分享如何应对这些挑战以及抓住机遇的策略。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创业过程中的挑战与机遇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分析广告行业的发展趋势，包括数字化、智能化、跨界融合等，并探讨这些趋势对于创业者的影响和机遇。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行业趋势与展望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营销与广告机构人才现状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以年轻化为主，多数员工年龄在25-35岁之间，富有活力和创新精神。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普遍具备本科及以上学历，拥有广告、营销、传媒等相关专业背景。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具备创意、策划、执行等多元化技能，擅长运用数字技术和新媒体手段。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技能特长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行业内人才流动率较高，员工跳槽现象普遍。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99" r="21899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主要包括薪酬待遇、职业发展空间、工作环境等方面的不足。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流失原因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提供具有竞争力的薪酬福利、完善的职业发展规划和舒适的工作环境。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留住人才策略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人才流动与流失情况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涵盖市场分析、营销策略、创意设计、数字技术等多个领域。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通过内部培训、外部讲座、在线课程等多种方式提升员工专业技能和综合素质。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设立明确的晋升通道和奖励制度，鼓励员工创新和实践，激发工作热情。同时，提供丰富的企业文化活动和员工关怀，增强员工的归属感和忠诚度。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人才培训与激励机制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创业精神在营销与广告机构中的价值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46" b="183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创业精神的内涵与特点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创业精神的核心是勇于创新，包括创新思维、创新行动和创新成果。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敢于冒险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创业者需要有胆识和勇气去尝试未知领域，敢于承担风险和责任。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坚韧不拔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创业过程中会遇到各种困难和挫折，需要有坚定的信念和毅力去克服。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提升市场竞争力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通过不断创新和突破，营销与广告机构能够在激烈的市场竞争中脱颖而出，赢得更多客户和市场份额。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共同的创业精神和目标能够使团队成员更加紧密地协作，形成强大的团队凝聚力和战斗力。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创业精神能够激发员工的创新意识和创造力，推动机构不断推出新的营销策略和广告创意。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创业精神在营销与广告机构中的作用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https://d.book118.com/655310310012011110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2024-09-15T04:00:56.961</cp:lastPrinted>
  <dcterms:created xsi:type="dcterms:W3CDTF">2024-09-14T20:00:56Z</dcterms:created>
  <dcterms:modified xsi:type="dcterms:W3CDTF">2024-09-14T20:00:59Z</dcterms:modified>
</cp:coreProperties>
</file>