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CEF253-DB7D-4F79-9B60-955F1CDB2F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22D43-D8AB-4160-9E50-FB3AB2ACB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229957-E33F-4ED8-8A16-65D4446A4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D1E39D-77DD-4CC4-9795-141D40B169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7528DA-10E0-4653-AA93-FF8AB23A90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0FA80C-BF66-4170-AC4D-CEE0AF11D1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A300B6-F4F6-4E49-B638-7CDA09FC7C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41E007-4FFB-41ED-8865-16594A9953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5A1F28-C986-44B8-A947-22299E7DC8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86CD96-BEA6-407D-AEA4-0FBB64E24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3CFA0-FF4B-46EE-86D2-6985940BF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11113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营销创新能力的概念</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汇报人：XXX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营销创新能力的构成要素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营销创新能力的影响因素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营销创新能力的提升途径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营销创新能力与企业绩效的关系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营销创新能力的定义</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营销创新能力是指企业在营销活动中所表现出的创新意识和创新实践能力，包括产品创新、品牌创新、渠道创新、促销创新等多个方面。</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营销创新能力强调企业在市场竞争中不断探索新的营销策略和手段，以满足消费者需求，提升品牌形象和市场占有率。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营销创新能力是企业持续发展的关键因素之一，能够帮助企业适应市场变化，抓住市场机遇，提升竞争力。</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营销创新能力有助于企业建立品牌形象，提升品牌知名度和美誉度，增强品牌忠诚度。</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营销创新能力的重要性</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营销创新能力有助于企业更好地理解消费者需求，开发出更符合市场需求的产品和服务，提高客户满意度。</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营销创新能力有助于企业降低成本、提高效率、优化资源配置，从而实现可持续发展。</a:t>
            </a:r>
            <a:endParaRPr lang="en-US" sz="1100"/>
          </a:p>
        </p:txBody>
      </p:sp>
      <p:pic>
        <p:nvPicPr>
          <p:cNvPr id="30" name="Picture 30"/>
          <p:cNvPicPr>
            <a:picLocks noChangeAspect="1"/>
          </p:cNvPicPr>
          <p:nvPr/>
        </p:nvPicPr>
        <p:blipFill>
          <a:blip r:embed="rId2"/>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3379" r="13379"/>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营销创新能力的构成要素</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82" b="189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创新思维是营销创新能力的核心，它涉及到对市场趋势、消费者需求和竞争态势的敏锐洞察和深度思考。</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创新思维要求营销人员具备前瞻性和战略眼光，能够发现并抓住市场机会，同时能够灵活应对市场变化，不断调整和创新营销策略。</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创新思维</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创新产品是营销创新能力的重要组成部分，它要求企业不断推陈出新，满足消费者不断变化的需求。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创新产品不仅包括产品本身的创新，还包括产品包装、功能、设计和品质等方面的创新。企业需要关注市场趋势和消费者需求，不断进行产品研发和改进，提高产品的竞争力和吸引力。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创新产品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创新市场是营销创新能力的重要体现，它要求企业不断开拓新的市场和领域，扩大市场份额。</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创新市场需要企业具备市场调研和数据分析能力，能够发现并评估潜在的市场机会。同时，企业需要制定有效的市场开拓策略，包括目标市场的选择、渠道建设、营销宣传等，以实现市场的拓展和增长。</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创新市场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75" r="145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创新品牌是营销创新能力的重要体现，它要求企业不断塑造和提升品牌形象，提高品牌知名度和美誉度。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创新品牌需要企业制定有效的品牌战略，包括品牌定位、品牌形象设计和传播等。同时，企业需要关注品牌价值和体验的持续提升，通过提供优质的产品和服务，增强消费者的忠诚度和口碑传播。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创新品牌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创新服务是营销创新能力的重要组成部分，它要求企业提供个性化、专业化和高效化的服务体验。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创新服务需要企业关注客户需求和服务体验，不断优化服务流程和服务内容。同时，企业需要运用现代信息技术手段提高服务效率和质量，为客户创造更多的价值。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创新服务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营销创新能力的影响因素</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https://d.book118.com/655311113300011110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2024-09-16T04:20:21.348</cp:lastPrinted>
  <dcterms:created xsi:type="dcterms:W3CDTF">2024-09-15T20:20:21Z</dcterms:created>
  <dcterms:modified xsi:type="dcterms:W3CDTF">2024-09-15T20:20:23Z</dcterms:modified>
</cp:coreProperties>
</file>