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056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82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2BAA7-4FDD-4433-B315-EDBD3678D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1B797-A1FE-43ED-B64F-8D07E1080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C3681B-8A24-4DB0-B632-7DE23C0CB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593589-2262-4897-A2B1-2BDADFDE2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A4F848-018C-4323-85D6-E2D7C02EF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792231-3864-4AF2-9240-A1BB2E75D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46EA10-5A90-499B-B4BA-0E8E09939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F4ED73-2FCD-4509-8D68-675887398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45577B-DA68-4080-B6B9-BB86841B2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CBA907-2EA6-4FF0-91BD-E3886CEA6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DF0D8-F636-41B4-A5E4-CA4ECDD0D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414923" y="1742132"/>
            <a:ext cx="10777077" cy="5115868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 userDrawn="1">
            <p:ph type="ctrTitle"/>
            <p:custDataLst>
              <p:tags r:id="rId3"/>
            </p:custDataLst>
          </p:nvPr>
        </p:nvSpPr>
        <p:spPr>
          <a:xfrm>
            <a:off x="694800" y="1955258"/>
            <a:ext cx="6094615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署名占位符 10"/>
          <p:cNvSpPr>
            <a:spLocks noGrp="1"/>
          </p:cNvSpPr>
          <p:nvPr userDrawn="1"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551882"/>
            <a:ext cx="7341844" cy="4302942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2114416" y="1303507"/>
            <a:ext cx="2880000" cy="2346658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987730" y="1496287"/>
            <a:ext cx="9204270" cy="5358465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 userDrawn="1">
            <p:ph type="title"/>
            <p:custDataLst>
              <p:tags r:id="rId3"/>
            </p:custDataLst>
          </p:nvPr>
        </p:nvSpPr>
        <p:spPr>
          <a:xfrm>
            <a:off x="1322070" y="3168015"/>
            <a:ext cx="8319770" cy="2193925"/>
          </a:xfrm>
        </p:spPr>
        <p:txBody>
          <a:bodyPr anchor="t">
            <a:normAutofit/>
          </a:bodyPr>
          <a:lstStyle>
            <a:lvl1pPr algn="l">
              <a:defRPr sz="4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节编号 3"/>
          <p:cNvSpPr>
            <a:spLocks noGrp="1"/>
          </p:cNvSpPr>
          <p:nvPr userDrawn="1">
            <p:ph type="body" sz="quarter" idx="13" hasCustomPrompt="1"/>
            <p:custDataLst>
              <p:tags r:id="rId4"/>
            </p:custDataLst>
          </p:nvPr>
        </p:nvSpPr>
        <p:spPr>
          <a:xfrm>
            <a:off x="1322070" y="1767840"/>
            <a:ext cx="8319770" cy="1224280"/>
          </a:xfrm>
        </p:spPr>
        <p:txBody>
          <a:bodyPr anchor="b">
            <a:noAutofit/>
          </a:bodyPr>
          <a:lstStyle>
            <a:lvl1pPr marL="0" indent="0" algn="l">
              <a:buNone/>
              <a:defRPr sz="8000" b="1"/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696" name="日期占位符 2"/>
          <p:cNvSpPr>
            <a:spLocks noGrp="1"/>
          </p:cNvSpPr>
          <p:nvPr>
            <p:ph type="dt" sz="half" idx="14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5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6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内容占位符 2"/>
          <p:cNvSpPr>
            <a:spLocks noGrp="1"/>
          </p:cNvSpPr>
          <p:nvPr>
            <p:ph sz="half" idx="1"/>
            <p:custDataLst>
              <p:tags r:id="rId1"/>
            </p:custDataLst>
          </p:nvPr>
        </p:nvSpPr>
        <p:spPr>
          <a:xfrm>
            <a:off x="694799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313200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标题 7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4800" y="1277189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4800" y="1916723"/>
            <a:ext cx="5157787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77189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916723"/>
            <a:ext cx="5183188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10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11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12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85800" y="360000"/>
            <a:ext cx="108140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4799" y="1266825"/>
            <a:ext cx="10805051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标题 3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400300" y="1409248"/>
            <a:ext cx="9791699" cy="5448751"/>
          </a:xfrm>
          <a:prstGeom prst="rect">
            <a:avLst/>
          </a:prstGeom>
        </p:spPr>
      </p:pic>
      <p:sp>
        <p:nvSpPr>
          <p:cNvPr id="104876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694799" y="1954800"/>
            <a:ext cx="60948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9.xml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tags" Target="../tags/tag63.xml" /><Relationship Id="rId17" Type="http://schemas.openxmlformats.org/officeDocument/2006/relationships/tags" Target="../tags/tag64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94799" y="1266825"/>
            <a:ext cx="10799999" cy="49107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94799" y="6356350"/>
            <a:ext cx="28866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884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4046" r:id="rId2"/>
    <p:sldLayoutId id="2147494047" r:id="rId3"/>
    <p:sldLayoutId id="2147494048" r:id="rId4"/>
    <p:sldLayoutId id="2147494049" r:id="rId5"/>
    <p:sldLayoutId id="2147494050" r:id="rId6"/>
    <p:sldLayoutId id="2147494051" r:id="rId7"/>
    <p:sldLayoutId id="2147494052" r:id="rId8"/>
    <p:sldLayoutId id="2147494053" r:id="rId9"/>
    <p:sldLayoutId id="2147494054" r:id="rId10"/>
    <p:sldLayoutId id="214749405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31124312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人力资源部门年度总结PPT大纲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84" name="序号"/>
          <p:cNvSpPr txBox="1"/>
          <p:nvPr>
            <p:custDataLst>
              <p:tags r:id="rId3"/>
            </p:custDataLst>
          </p:nvPr>
        </p:nvSpPr>
        <p:spPr>
          <a:xfrm>
            <a:off x="5643245" y="166243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4"/>
            </p:custDataLst>
          </p:nvPr>
        </p:nvSpPr>
        <p:spPr>
          <a:xfrm>
            <a:off x="6717030" y="166306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单击添加目录项标题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8" name="序号"/>
          <p:cNvSpPr txBox="1"/>
          <p:nvPr>
            <p:custDataLst>
              <p:tags r:id="rId5"/>
            </p:custDataLst>
          </p:nvPr>
        </p:nvSpPr>
        <p:spPr>
          <a:xfrm>
            <a:off x="5643245" y="320040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6"/>
            </p:custDataLst>
          </p:nvPr>
        </p:nvSpPr>
        <p:spPr>
          <a:xfrm>
            <a:off x="6717030" y="320103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人力资源部门概况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2" name="序号"/>
          <p:cNvSpPr txBox="1"/>
          <p:nvPr>
            <p:custDataLst>
              <p:tags r:id="rId7"/>
            </p:custDataLst>
          </p:nvPr>
        </p:nvSpPr>
        <p:spPr>
          <a:xfrm>
            <a:off x="5643245" y="396938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8"/>
            </p:custDataLst>
          </p:nvPr>
        </p:nvSpPr>
        <p:spPr>
          <a:xfrm>
            <a:off x="6717030" y="397002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人力资源部门工作总结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6" name="序号"/>
          <p:cNvSpPr txBox="1"/>
          <p:nvPr>
            <p:custDataLst>
              <p:tags r:id="rId9"/>
            </p:custDataLst>
          </p:nvPr>
        </p:nvSpPr>
        <p:spPr>
          <a:xfrm>
            <a:off x="5643245" y="473837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0"/>
            </p:custDataLst>
          </p:nvPr>
        </p:nvSpPr>
        <p:spPr>
          <a:xfrm>
            <a:off x="6717030" y="473900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成果展示与案例分析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11"/>
            </p:custDataLst>
          </p:nvPr>
        </p:nvSpPr>
        <p:spPr>
          <a:xfrm>
            <a:off x="5643245" y="550735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2"/>
            </p:custDataLst>
          </p:nvPr>
        </p:nvSpPr>
        <p:spPr>
          <a:xfrm>
            <a:off x="6717030" y="550799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问题与挑战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13"/>
            </p:custDataLst>
          </p:nvPr>
        </p:nvSpPr>
        <p:spPr>
          <a:xfrm>
            <a:off x="5643245" y="243141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14"/>
            </p:custDataLst>
          </p:nvPr>
        </p:nvSpPr>
        <p:spPr>
          <a:xfrm>
            <a:off x="6717030" y="243205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引言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https://d.book118.com/655311243120011101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61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SLIDE_ID" val="custom2023121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0">
      <a:dk1>
        <a:srgbClr val="000000"/>
      </a:dk1>
      <a:lt1>
        <a:srgbClr val="FFFFFF"/>
      </a:lt1>
      <a:dk2>
        <a:srgbClr val="001548"/>
      </a:dk2>
      <a:lt2>
        <a:srgbClr val="F5F7FF"/>
      </a:lt2>
      <a:accent1>
        <a:srgbClr val="615DFF"/>
      </a:accent1>
      <a:accent2>
        <a:srgbClr val="33C6FD"/>
      </a:accent2>
      <a:accent3>
        <a:srgbClr val="6694FC"/>
      </a:accent3>
      <a:accent4>
        <a:srgbClr val="9963FA"/>
      </a:accent4>
      <a:accent5>
        <a:srgbClr val="CC31F9"/>
      </a:accent5>
      <a:accent6>
        <a:srgbClr val="E646C8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人力资源部门年度总结PPT大纲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2024-09-09T16:45:19.002</cp:lastPrinted>
  <dcterms:created xsi:type="dcterms:W3CDTF">2024-09-09T08:45:19Z</dcterms:created>
  <dcterms:modified xsi:type="dcterms:W3CDTF">2024-09-09T08:45:21Z</dcterms:modified>
</cp:coreProperties>
</file>