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C31F2-E0D5-4C82-BAAB-8E56C283E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DCA57-B5C3-45A5-B31E-2486437A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BF194-E2E8-4D65-9264-FAAA62906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B3BDF-B5CE-4C9A-A3CC-60EBCB01F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E2B0BE-3873-45A0-A60C-825BAC328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CEB4B4-1F45-4F36-B943-8D617F375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DE56D8-0D7E-4DBC-AFE9-6323A5538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6D7A7-4E2D-4284-8734-16FDB65D2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E45844-2ECF-4919-B741-CB3C2E427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D6309-5DD2-4AFD-AF1E-D9EBC7B6B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1D005-0853-4BAD-B2ED-52EFC0840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312201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狗咬伤护理查房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狗咬伤概述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狗咬伤的紧急处理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狗咬伤的护理措施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狗咬伤的预防与宣教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狗咬伤的康复与预后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狗咬伤概述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狗咬伤是指被狗咬伤后皮肤出现破损、出血或擦伤的情况。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根据伤口的严重程度，狗咬伤可分为轻微、中度、严重三种类型。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626" b="662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狗咬伤的发生通常是由于狗受到惊吓、威胁或感到害怕而采取的自卫行为。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缺乏安全意识、与狗的互动方式不当、儿童和老年人等弱势群体更容易受到狗咬伤。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发生原因与风险因素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狗咬伤后，患者皮肤出现破损、出血、疼痛、红肿等症状，严重时可出现肌肉撕裂、骨折等情况。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根据患者病史、伤口情况和症状表现，医生可初步诊断为狗咬伤。实验室检查可确定是否感染狂犬病病毒。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75" r="18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临床症状与诊断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狗咬伤的紧急处理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使用流动的清水或生理盐水反复冲洗伤口，确保将污物和狗唾液冲洗干净。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使用医用碘伏或酒精对伤口进行消毒，以降低感染风险。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伤口清洗与消毒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止血方法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根据伤口情况选择合适的止血方法，如直接压迫、止血带等。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包扎技巧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选用无菌纱布或干净布料对伤口进行包扎，注意松紧适度，避免过紧影响血液循环。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止血与压迫包扎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被狗咬伤后应尽快前往医院就诊，接受专业医生的建议和治疗。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91" r="349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接种狂犬疫苗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观察与告知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根据医生建议接种狂犬疫苗，预防狂犬病的发生。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在被狗咬伤后应密切观察身体状况，如出现异常症状应及时告知医生。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预防狂犬病措施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狗咬伤的护理措施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https://d.book118.com/655312201340011043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2024-09-06T00:47:07.412</cp:lastPrinted>
  <dcterms:created xsi:type="dcterms:W3CDTF">2024-09-05T16:47:07Z</dcterms:created>
  <dcterms:modified xsi:type="dcterms:W3CDTF">2024-09-05T16:47:09Z</dcterms:modified>
</cp:coreProperties>
</file>