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FLPMEO+IFMIIC+ArialMT"/>
      <p:regular r:id="rId17"/>
    </p:embeddedFont>
    <p:embeddedFont>
      <p:font typeface="MCFQRL+MS-UIGothic"/>
      <p:regular r:id="rId18"/>
    </p:embeddedFont>
    <p:embeddedFont>
      <p:font typeface="OJGUJP+BKJSRW+MicrosoftYaHei-Bold"/>
      <p:regular r:id="rId19"/>
    </p:embeddedFont>
    <p:embeddedFont>
      <p:font typeface="DRFPNU+SOVHBQ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33D30-A777-4142-A0C2-60B2534C1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31AA8-2852-4683-84BD-4663FA665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F3B2A-6087-48CF-90FD-13DA01CA5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C2792-D8AC-4C09-B628-D2BE12A44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F6EBB4-EFC8-4D9C-9A2A-7C8FC1606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92512E-13FF-4883-AD8A-8CE1E73EE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A3383-29EE-4A1B-97A8-548316784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1EA7F-EA03-4EAB-805F-47F2C21B4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0A44C-3745-47F9-B48C-0B2E3F3C6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45D95-A544-4D7B-AE59-8C408B970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33C88-B1A1-446C-BCE7-DD705F9C1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12242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217610"/>
            <a:ext cx="4089341" cy="2429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LPMEO+IFMIIC+ArialMT"/>
                <a:cs typeface="FLPMEO+IFMII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FFFFFF"/>
                </a:solidFill>
                <a:latin typeface="MCFQRL+MS-UIGothic"/>
                <a:cs typeface="MCFQRL+MS-UIGothic"/>
              </a:rPr>
              <a:t>境物理因素概述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LPMEO+IFMIIC+ArialMT"/>
                <a:cs typeface="FLPMEO+IFMII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MCFQRL+MS-UIGothic"/>
                <a:cs typeface="MCFQRL+MS-UIGothic"/>
              </a:rPr>
              <a:t>气候因素与健康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LPMEO+IFMIIC+ArialMT"/>
                <a:cs typeface="FLPMEO+IFMII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MCFQRL+MS-UIGothic"/>
                <a:cs typeface="MCFQRL+MS-UIGothic"/>
              </a:rPr>
              <a:t>噪声与振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动对</a:t>
            </a:r>
            <a:r>
              <a:rPr sz="2400">
                <a:solidFill>
                  <a:srgbClr val="FFFFFF"/>
                </a:solidFill>
                <a:latin typeface="MCFQRL+MS-UIGothic"/>
                <a:cs typeface="MCFQRL+MS-UIGothic"/>
              </a:rPr>
              <a:t>健康的影响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LPMEO+IFMIIC+ArialMT"/>
                <a:cs typeface="FLPMEO+IFMII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2400">
                <a:solidFill>
                  <a:srgbClr val="FFFFFF"/>
                </a:solidFill>
                <a:latin typeface="MCFQRL+MS-UIGothic"/>
                <a:cs typeface="MCFQRL+MS-UIGothic"/>
              </a:rPr>
              <a:t>射与健康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44121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LPMEO+IFMIIC+ArialMT"/>
                <a:cs typeface="FLPMEO+IFMII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MCFQRL+MS-UIGothic"/>
                <a:cs typeface="MCFQRL+MS-UIGothic"/>
              </a:rPr>
              <a:t>光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FFFFFF"/>
                </a:solidFill>
                <a:latin typeface="MCFQRL+MS-UIGothic"/>
                <a:cs typeface="MCFQRL+MS-UIGothic"/>
              </a:rPr>
              <a:t>境与健康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CFQRL+MS-UIGothic"/>
                <a:cs typeface="MCFQRL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MCFQRL+MS-UIGothic"/>
                <a:cs typeface="MCFQRL+MS-UIGothic"/>
              </a:rPr>
              <a:t>与范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CFQRL+MS-UIGothic"/>
                <a:cs typeface="MCFQRL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CFQRL+MS-UIGothic"/>
                <a:cs typeface="MCFQRL+MS-UIGothic"/>
              </a:rPr>
              <a:t>范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境物理因素涉及人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生活和工作的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各个方面，无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是家庭、学校、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是工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所，都存在着各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种各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MCFQRL+MS-UIGothic"/>
                <a:cs typeface="MCFQRL+MS-UIGothic"/>
              </a:rPr>
              <a:t>境物理因素。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MCFQRL+MS-UIGothic"/>
                <a:cs typeface="MCFQRL+MS-UIGothic"/>
              </a:rPr>
              <a:t>境物理因素的重要性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797149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CFQRL+MS-UIGothic"/>
                <a:cs typeface="MCFQRL+MS-UIGothic"/>
              </a:rPr>
              <a:t>影响人体生理机能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CFQRL+MS-UIGothic"/>
                <a:cs typeface="MCFQRL+MS-UIGothic"/>
              </a:rPr>
              <a:t>影响心理健康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CFQRL+MS-UIGothic"/>
                <a:cs typeface="MCFQRL+MS-UIGothic"/>
              </a:rPr>
              <a:t>影响工作和学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00B6FF"/>
                </a:solidFill>
                <a:latin typeface="MCFQRL+MS-UIGothic"/>
                <a:cs typeface="MCFQRL+MS-UIGothic"/>
              </a:rPr>
              <a:t>效率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MCFQRL+MS-UIGothic"/>
                <a:cs typeface="MCFQRL+MS-UIGothic"/>
              </a:rPr>
              <a:t>境物理因素与健康关系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86894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于不良的物理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境下可能会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致健康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于高分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噪音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境下可能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致听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力下降，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于阴暗潮湿的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境下可能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致关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疼痛等。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86158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不同的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境物理因素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健康的影响具有复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性，同一种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境物理因素在不同的人群、不同的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2870" y="3651622"/>
            <a:ext cx="85422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暴露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和暴露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度下，可能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生的健康效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也不尽相同。例如，适宜的温度和湿度有助于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人体保持舒适和健康，而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低或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高的温度和湿度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可能引起不适甚至疾病。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9609" y="5109583"/>
            <a:ext cx="86158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研究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境物理因素与健康的关系，有助于我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更好地了解和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防相关健康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改善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境物理因素，可以提升人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的健康水平和生活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MCFQRL+MS-UIGothic"/>
                <a:cs typeface="MCFQRL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CFQRL+MS-UIGothic"/>
                <a:cs typeface="MCFQRL+MS-UIGothic"/>
              </a:rPr>
              <a:t>温度与健康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CFQRL+MS-UIGothic"/>
                <a:cs typeface="MCFQRL+MS-UIGothic"/>
              </a:rPr>
              <a:t>高温健康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CFQRL+MS-UIGothic"/>
                <a:cs typeface="MCFQRL+MS-UIGothic"/>
              </a:rPr>
              <a:t>适宜温度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CFQRL+MS-UIGothic"/>
                <a:cs typeface="MCFQRL+MS-UIGothic"/>
              </a:rPr>
              <a:t>低温健康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CFQRL+MS-UIGothic"/>
                <a:cs typeface="MCFQRL+MS-UIGothic"/>
              </a:rPr>
              <a:t>湿度与健康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JGUJP+BKJSRW+MicrosoftYaHei-Bold"/>
                <a:cs typeface="OJGUJP+BKJSR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JGUJP+BKJSRW+MicrosoftYaHei-Bold"/>
                <a:cs typeface="OJGUJP+BKJSR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JGUJP+BKJSRW+MicrosoftYaHei-Bold"/>
                <a:cs typeface="OJGUJP+BKJSR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MCFQRL+MS-UIGothic"/>
                <a:cs typeface="MCFQRL+MS-UIGothic"/>
              </a:rPr>
              <a:t>适宜湿度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MCFQRL+MS-UIGothic"/>
                <a:cs typeface="MCFQRL+MS-UIGothic"/>
              </a:rPr>
              <a:t>高湿健康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MCFQRL+MS-UIGothic"/>
                <a:cs typeface="MCFQRL+MS-UIGothic"/>
              </a:rPr>
              <a:t>低湿健康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CFQRL+MS-UIGothic"/>
                <a:cs typeface="MCFQRL+MS-UIGothic"/>
              </a:rPr>
              <a:t>气候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B6FF"/>
                </a:solidFill>
                <a:latin typeface="MCFQRL+MS-UIGothic"/>
                <a:cs typeface="MCFQRL+MS-UIGothic"/>
              </a:rPr>
              <a:t>化与健康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CFQRL+MS-UIGothic"/>
                <a:cs typeface="MCFQRL+MS-UIGothic"/>
              </a:rPr>
              <a:t>噪声的定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MCFQRL+MS-UIGothic"/>
                <a:cs typeface="MCFQRL+MS-UIGothic"/>
              </a:rPr>
              <a:t>与来源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CFQRL+MS-UIGothic"/>
                <a:cs typeface="MCFQRL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CFQRL+MS-UIGothic"/>
                <a:cs typeface="MCFQRL+MS-UIGothic"/>
              </a:rPr>
              <a:t>来源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https://d.book118.com/655312242233011113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FLPMEO+IFMIIC+ArialMT</vt:lpstr>
      <vt:lpstr>Times New Roman</vt:lpstr>
      <vt:lpstr>SimSun</vt:lpstr>
      <vt:lpstr>MCFQRL+MS-UIGothic</vt:lpstr>
      <vt:lpstr>OJGUJP+BKJSRW+MicrosoftYaHei-Bold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2024-09-20T12:52:59.898</cp:lastPrinted>
  <dcterms:created xsi:type="dcterms:W3CDTF">2024-09-20T04:52:59Z</dcterms:created>
  <dcterms:modified xsi:type="dcterms:W3CDTF">2024-09-20T04:53:01Z</dcterms:modified>
</cp:coreProperties>
</file>