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4E4350-0B8C-4E45-B614-D036145EE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BB8245-C1C3-427F-9525-975509A14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EDB590-C37C-43EB-8588-2585A1383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24196A-2BC5-4DB9-A780-EFADE9C86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EF528BD-11F3-4CE0-B5BA-4DBA19B1E2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9EA287-3A1B-42DC-A97E-963B474376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A26A55-22DC-463A-91C9-6F272287D88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2B6137-F3FB-4B33-B334-2601A21A73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B48E27-C7F9-4B90-93F5-F0B2332731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E8296-3004-43B2-AB34-914B382AA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390EA-FBF1-481D-9A73-9F45C41FF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3132340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solidFill>
                <a:latin typeface="Microsoft Yahei"/>
                <a:ea typeface="Microsoft Yahei"/>
                <a:cs typeface="Microsoft Yahei"/>
              </a:rPr>
              <a:t>听宪法讲座心得体会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宪法基本理念和原则</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宪法制度及其实践</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宪法与日常生活关系探讨</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听讲座过程中收获与感悟</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结合自身实际，谈未来计划打算</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通过讲座，增强对宪法的认识和了解，明确宪法在国家治理和社会生活中的重要地位。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提高宪法意识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弘扬宪法精神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推动法治建设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20" name="Picture 20"/>
          <p:cNvPicPr>
            <a:picLocks noChangeAspect="1"/>
          </p:cNvPicPr>
          <p:nvPr/>
        </p:nvPicPr>
        <p:blipFill>
          <a:blip r:embed="rId4"/>
          <a:srcRect l="17542" r="17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深入学习宪法的基本原则和精神，培养尊重宪法、维护宪法权威的自觉性和主动性。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通过普及宪法知识，促进全社会形成学法、守法、用法的良好氛围，推动法治国家建设。</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讲座主题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本次讲座的主题为“宪法与国家治理”，围绕宪法的历史发展、基本原则、实施与监督等方面进行讲解。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讲座概述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讲座首先介绍了宪法的起源和发展历程，阐述了宪法作为根本大法的地位和作用；接着讲解了宪法的基本原则，包括人民主权、基本人权、法治原则等；最后，结合具体案例，分析了宪法实施与监督的重要性和必要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讲座主题和概述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宪法基本理念和原则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562" b="456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宪法规定了国家的基本制度、基本原则和基本权利，是国家法律体系的基础和核心。</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宪法具有规范国家权力、保障公民权利、维护社会稳定、促进经济发展等功能，是治国安邦的总章程。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宪法定义与功能</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宪法的功能</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宪法是国家的根本法</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宪法确认和保障公民的基本权利和自由，如言论自由、宗教信仰自由、人身自由等，体现了人权保障原则。</a:t>
            </a:r>
          </a:p>
        </p:txBody>
      </p:sp>
      <p:pic>
        <p:nvPicPr>
          <p:cNvPr id="6" name="Picture 6"/>
          <p:cNvPicPr>
            <a:picLocks noChangeAspect="1"/>
          </p:cNvPicPr>
          <p:nvPr/>
        </p:nvPicPr>
        <p:blipFill>
          <a:blip r:embed="rId2"/>
          <a:srcRect l="5667" r="5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人权保障原则</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宪法规定公民在法律面前一律平等，不受任何歧视和特权，保障公民的平等权利。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平等保护原则</a:t>
            </a:r>
          </a:p>
        </p:txBody>
      </p:sp>
      <p:pic>
        <p:nvPicPr>
          <p:cNvPr id="10" name="Picture 10"/>
          <p:cNvPicPr>
            <a:picLocks noChangeAspect="1"/>
          </p:cNvPicPr>
          <p:nvPr/>
        </p:nvPicPr>
        <p:blipFill>
          <a:blip r:embed="rId3"/>
          <a:srcRect l="13333" r="13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50" r="1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当公民的基本权利受到侵害时，宪法提供了相应的救济途径和保障措施，如申诉、控告、检举等。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救济保障原则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基本权利保障原则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5" r="1666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通过宪法的实施和宣传，树立宪法的最高权威，使全社会形成尊重宪法、遵守宪法、维护宪法的良好氛围。</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树立宪法权威</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各级政府必须依法行政，严格规范公正文明执法，保障公民的合法权益。</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推进依法行政</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加强司法独立和公正审判，确保司法机关依法独立行使审判权和检察权，维护社会公平正义。</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加强司法保障</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通过普法教育、法治宣传等途径，提高全民的法治意识和法律素养，形成全民守法的良好局面。</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提高全民法治意识</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法治国家建设目标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宪法制度及其实践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12413" r="12413"/>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3611" r="13611"/>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907981"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立法机关：制定和修改法律，监督法律实施。</a:t>
            </a:r>
            <a:endParaRPr lang="en-US" sz="1100"/>
          </a:p>
        </p:txBody>
      </p:sp>
      <p:sp>
        <p:nvSpPr>
          <p:cNvPr id="11" name="AutoShape 11"/>
          <p:cNvSpPr/>
          <p:nvPr/>
        </p:nvSpPr>
        <p:spPr>
          <a:xfrm>
            <a:off x="3586178"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行政机关：执行法律，管理国家事务。</a:t>
            </a:r>
            <a:endParaRPr lang="en-US" sz="1100"/>
          </a:p>
        </p:txBody>
      </p:sp>
      <p:sp>
        <p:nvSpPr>
          <p:cNvPr id="12" name="AutoShape 12"/>
          <p:cNvSpPr/>
          <p:nvPr/>
        </p:nvSpPr>
        <p:spPr>
          <a:xfrm>
            <a:off x="6264374" y="5054414"/>
            <a:ext cx="2415273" cy="999925"/>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司法机关：审判案件，保障公民权利。</a:t>
            </a:r>
            <a:endParaRPr lang="en-US" sz="1100"/>
          </a:p>
        </p:txBody>
      </p:sp>
      <p:sp>
        <p:nvSpPr>
          <p:cNvPr id="13" name="AutoShape 13"/>
          <p:cNvSpPr/>
          <p:nvPr/>
        </p:nvSpPr>
        <p:spPr>
          <a:xfrm>
            <a:off x="8942570" y="5054414"/>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solidFill>
                <a:latin typeface="Microsoft Yahei"/>
                <a:ea typeface="Microsoft Yahei"/>
                <a:cs typeface="Microsoft Yahei"/>
              </a:rPr>
              <a:t>宪法规定的国家机构职权划分体现了权力分立与制衡原则，确保国家权力不被滥用。</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国家机构设置与职权划分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公民参与途径：通过选举、罢免、创制、复决等方式参与国家政治生活，表达意愿和诉求。</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选举制度的不断完善有助于提高公民参与政治生活的积极性和有效性。</a:t>
            </a:r>
          </a:p>
        </p:txBody>
      </p:sp>
      <p:pic>
        <p:nvPicPr>
          <p:cNvPr id="7" name="Picture 7"/>
          <p:cNvPicPr>
            <a:picLocks noChangeAspect="1"/>
          </p:cNvPicPr>
          <p:nvPr/>
        </p:nvPicPr>
        <p:blipFill>
          <a:blip r:embed="rId2"/>
          <a:srcRect t="14921" b="1492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选举制度：保障公民平等参与国家政治生活的权利，实现人民当家作主。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选举制度及公民参与途径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监督机制：包括人大监督、行政监督、司法监督、社会监督等多种形式，确保国家机关依法行使职权。</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完善方向：加强监督力度，提高监督效率；拓宽监督渠道，鼓励社会参与；强化责任追究，确保监督实效。</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solidFill>
                <a:latin typeface="Microsoft Yahei"/>
                <a:ea typeface="Microsoft Yahei"/>
                <a:cs typeface="Microsoft Yahei"/>
              </a:rPr>
              <a:t>监督机制的完善有助于维护宪法权威和尊严，保障公民权利和自由。</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监督机制与完善方向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https://d.book118.com/655313234030011041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2024-09-01T14:51:50.006</cp:lastPrinted>
  <dcterms:created xsi:type="dcterms:W3CDTF">2024-09-01T06:51:50Z</dcterms:created>
  <dcterms:modified xsi:type="dcterms:W3CDTF">2024-09-01T06:51:52Z</dcterms:modified>
</cp:coreProperties>
</file>