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2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1845-4189-4C91-A9C5-34DABDC3E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90765-754C-4009-AFF5-2BFD5F747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04C2D-53E5-48DB-8CE9-083F81B1D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EB634-6202-4A32-AE6A-AAE7B222F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9FFA9-0E38-4734-A251-90601EDB0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840E5E-775D-485A-86DF-640E5968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D4990-8232-4F8E-A72A-023244FC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A7488-88BE-48E3-B692-7A1C26FB5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E482-817E-4C94-87FF-4CB51AAFC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91BA7-400F-4D94-9F28-621DFBD9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D417E-A656-4ACA-B674-44F2AD49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563" r:id="rId2"/>
    <p:sldLayoutId id="2147490564" r:id="rId3"/>
    <p:sldLayoutId id="2147490565" r:id="rId4"/>
    <p:sldLayoutId id="2147490566" r:id="rId5"/>
    <p:sldLayoutId id="2147490567" r:id="rId6"/>
    <p:sldLayoutId id="2147490568" r:id="rId7"/>
    <p:sldLayoutId id="2147490569" r:id="rId8"/>
    <p:sldLayoutId id="2147490570" r:id="rId9"/>
    <p:sldLayoutId id="2147490571" r:id="rId10"/>
    <p:sldLayoutId id="21474905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14200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压力源识别与应对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压力源的识别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应对压力的方法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压力管理的策略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应对职场压力的技巧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应对学习压力的技巧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应对家庭压力的技巧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压力源的识别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识别方法</a:t>
            </a:r>
            <a:endParaRPr lang="zh-CN" altLang="en-US"/>
          </a:p>
        </p:txBody>
      </p:sp>
      <p:sp>
        <p:nvSpPr>
          <p:cNvPr id="104904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观察自己的情绪和行为变化，及时发现潜在的压力源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记录自己的生活和工作情况，分析压力源的来源和影响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与亲朋好友交流，听取他们的意见和建议，共同探讨压力源的识别方法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寻求专业的心理咨询或治疗，获得更全面和准确的压力源识别和应对方法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常见压力源类型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财务压力：经济负担、债务等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工作压力：工作任务繁重、时间紧迫等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人际关系：与同事、领导、家人之间的冲突等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个人健康：身体不适、疾病等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压力源的来源</a:t>
            </a:r>
            <a:endParaRPr lang="zh-CN" altLang="en-US"/>
          </a:p>
        </p:txBody>
      </p:sp>
      <p:sp>
        <p:nvSpPr>
          <p:cNvPr id="104917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经济压力：财务状况紧张、债务负担等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健康状况：身体不适、疾病等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人际关系：与同事、领导、家人之间的相处问题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工作压力：工作任务繁重、时间紧迫等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应对压力的方法</a:t>
            </a:r>
            <a:endParaRPr lang="zh-CN" altLang="en-US"/>
          </a:p>
        </p:txBody>
      </p:sp>
      <p:sp>
        <p:nvSpPr>
          <p:cNvPr id="104923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调整心态</a:t>
            </a:r>
            <a:endParaRPr lang="zh-CN" altLang="en-US"/>
          </a:p>
        </p:txBody>
      </p:sp>
      <p:sp>
        <p:nvSpPr>
          <p:cNvPr id="10492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接受现实，不逃避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保持乐观，积极面对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学会放松，缓解压力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调整思维方式，改变负面情绪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寻求支持</a:t>
            </a:r>
            <a:endParaRPr lang="zh-CN" altLang="en-US"/>
          </a:p>
        </p:txBody>
      </p:sp>
      <p:sp>
        <p:nvSpPr>
          <p:cNvPr id="10493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寻求专业心理咨询师的帮助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寻找亲朋好友的支持和帮助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加入压力应对小组或组织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利用社交媒体或在线社区寻求支持和建议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制定应对计划</a:t>
            </a:r>
            <a:endParaRPr lang="zh-CN" altLang="en-US"/>
          </a:p>
        </p:txBody>
      </p:sp>
      <p:sp>
        <p:nvSpPr>
          <p:cNvPr id="10493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确定压力源：明确压力的来源，以便有针对性地应对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制定目标：根据分析结果，制定应对目标，如减轻压力、提高应对能力等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制定计划：为实现目标，制定具体的应对计划，包括时间安排、行动步骤等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分析影响：评估压力对自己的影响，了解自己的承受能力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培养抗压能力</a:t>
            </a:r>
            <a:endParaRPr lang="zh-CN" altLang="en-US"/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学会放松自己：通过深呼吸、冥想等方式缓解压力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保持积极心态：乐观、积极面对压力，不抱怨、不逃避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建立支持系统：与亲朋好友、同事等分享压力，获得支持和鼓励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培养应对技能：学习应对压力的技巧和方法，提高应对能力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压力管理的策略</a:t>
            </a:r>
            <a:endParaRPr lang="zh-CN" altLang="en-US"/>
          </a:p>
        </p:txBody>
      </p:sp>
      <p:sp>
        <p:nvSpPr>
          <p:cNvPr id="104952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合理安排时间</a:t>
            </a:r>
            <a:endParaRPr lang="zh-CN" altLang="en-US"/>
          </a:p>
        </p:txBody>
      </p:sp>
      <p:sp>
        <p:nvSpPr>
          <p:cNvPr id="104956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合理分配时间，确保工作和生活的平衡。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制定明确的目标和计划，避免拖延和压力积累。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优先处理重要任务，提高工作效率。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学会说“不”，避免过度承诺和压力过大。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保持健康的生活方式</a:t>
            </a:r>
            <a:endParaRPr lang="zh-CN" altLang="en-US"/>
          </a:p>
        </p:txBody>
      </p:sp>
      <p:sp>
        <p:nvSpPr>
          <p:cNvPr id="10496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保持规律的作息时间，保证充足的睡眠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均衡饮食，多吃蔬菜水果，减少油腻和高热量食物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适量运动，可以选择适合自己的运动方式，如散步、慢跑、瑜伽等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戒烟限酒，避免过度依赖酒精和烟草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学会放松和休息</a:t>
            </a:r>
            <a:endParaRPr lang="zh-CN" altLang="en-US"/>
          </a:p>
        </p:txBody>
      </p:sp>
      <p:sp>
        <p:nvSpPr>
          <p:cNvPr id="10496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掌握有效的呼吸和冥想技巧，缓解紧张情绪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定期进行运动和锻炼，增强身体免疫力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保证充足的睡眠时间，避免疲劳和压力积累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学会合理安排工作和休息时间，避免过度劳累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建立良好的人际关系</a:t>
            </a:r>
            <a:endParaRPr lang="zh-CN" altLang="en-US"/>
          </a:p>
        </p:txBody>
      </p:sp>
      <p:sp>
        <p:nvSpPr>
          <p:cNvPr id="104973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保持积极心态，增强自我调节能力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4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寻求支持和帮助，扩大社交圈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学会倾听和表达，增强沟通效果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5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建立良好的人际关系有助于缓解压力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https://d.book118.com/655314200101011034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压力源识别与应对</vt:lpstr>
      <vt:lpstr>目录</vt:lpstr>
      <vt:lpstr>压力源的识别</vt:lpstr>
      <vt:lpstr>识别方法</vt:lpstr>
      <vt:lpstr>常见压力源类型</vt:lpstr>
      <vt:lpstr>压力源的来源</vt:lpstr>
      <vt:lpstr>应对压力的方法</vt:lpstr>
      <vt:lpstr>调整心态</vt:lpstr>
      <vt:lpstr>寻求支持</vt:lpstr>
      <vt:lpstr>制定应对计划</vt:lpstr>
      <vt:lpstr>培养抗压能力</vt:lpstr>
      <vt:lpstr>压力管理的策略</vt:lpstr>
      <vt:lpstr>合理安排时间</vt:lpstr>
      <vt:lpstr>保持健康的生活方式</vt:lpstr>
      <vt:lpstr>学会放松和休息</vt:lpstr>
      <vt:lpstr>建立良好的人际关系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2024-08-29T15:36:48.202</cp:lastPrinted>
  <dcterms:created xsi:type="dcterms:W3CDTF">2024-08-29T07:36:48Z</dcterms:created>
  <dcterms:modified xsi:type="dcterms:W3CDTF">2024-08-29T07:36:51Z</dcterms:modified>
</cp:coreProperties>
</file>