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C3DC7E-56D9-4545-B538-01C2D6EE0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4F849-6FCB-453F-AB9F-6F0B1B397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9D8197-17CF-43F4-B55B-8342F880B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3945B6-CEB9-4F97-A453-BC650FD68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BC79D3-3534-4F86-B312-8E60414414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E721A6-4BEB-4B55-9816-4032D0CC1C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A8A990-A2D8-4B89-8DF5-C0CD3B0BF5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1C167-4C9A-4585-8094-CEE94CF8A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198415-9F17-4471-8FCC-A4AE75DFAB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0BE1B-21EF-46A6-8120-C866B72F2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620591-806F-4C42-A037-AC4253C77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2024313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环境因素对阻塞性肺气肿的影响</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阻塞性肺气肿概述
 环境因素对呼吸系统的影响
 空气污染与阻塞性肺气肿的关系
 室内污染对阻塞性肺气肿的影响
 职业性粉尘暴露与阻塞性肺气肿的关系
 吸烟与阻塞性肺气肿的关联
 温度和湿度对阻塞性肺气肿的影响
 预防措施和建议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阻塞性肺气肿概述</a:t>
            </a:r>
          </a:p>
        </p:txBody>
      </p:sp>
      <p:sp>
        <p:nvSpPr>
          <p:cNvPr id="3" name="Subtitle 2"/>
          <p:cNvSpPr>
            <a:spLocks noGrp="1"/>
          </p:cNvSpPr>
          <p:nvPr>
            <p:ph type="subTitle" idx="1"/>
          </p:nvPr>
        </p:nvSpPr>
        <p:spPr/>
        <p:txBody>
          <a:bodyPr/>
          <a:lstStyle/>
          <a:p>
            <a:r>
              <a:t>环境因素对阻塞性肺气肿的影响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阻塞性肺气肿概述</a:t>
            </a:r>
          </a:p>
        </p:txBody>
      </p:sp>
      <p:sp>
        <p:nvSpPr>
          <p:cNvPr id="3" name="Text Placeholder 2"/>
          <p:cNvSpPr>
            <a:spLocks noGrp="1"/>
          </p:cNvSpPr>
          <p:nvPr>
            <p:ph type="body" idx="1"/>
          </p:nvPr>
        </p:nvSpPr>
        <p:spPr/>
        <p:txBody>
          <a:bodyPr/>
          <a:lstStyle/>
          <a:p>
            <a:r>
              <a:t>阻塞性肺气肿的定义</a:t>
            </a:r>
          </a:p>
        </p:txBody>
      </p:sp>
      <p:sp>
        <p:nvSpPr>
          <p:cNvPr id="4" name="Content Placeholder 3"/>
          <p:cNvSpPr>
            <a:spLocks noGrp="1"/>
          </p:cNvSpPr>
          <p:nvPr>
            <p:ph sz="half" idx="2"/>
          </p:nvPr>
        </p:nvSpPr>
        <p:spPr/>
        <p:txBody>
          <a:bodyPr/>
          <a:lstStyle/>
          <a:p>
            <a:r>
              <a:t>1.阻塞性肺气肿是一种慢性阻塞性肺部疾病，其特点是气道炎症和气道壁破坏。</a:t>
            </a:r>
          </a:p>
          <a:p>
            <a:r>
              <a:t>2.该疾病的主要病理生理特征是气流受限，导致呼吸困难、咳嗽、咳痰等症状。</a:t>
            </a:r>
          </a:p>
          <a:p>
            <a:r>
              <a:t>3.阻塞性肺气肿的发病机制主要涉及吸烟、空气污染、职业暴露等因素。</a:t>
            </a:r>
          </a:p>
          <a:p/>
        </p:txBody>
      </p:sp>
      <p:sp>
        <p:nvSpPr>
          <p:cNvPr id="5" name="Text Placeholder 4"/>
          <p:cNvSpPr>
            <a:spLocks noGrp="1"/>
          </p:cNvSpPr>
          <p:nvPr>
            <p:ph type="body" idx="3"/>
          </p:nvPr>
        </p:nvSpPr>
        <p:spPr/>
        <p:txBody>
          <a:bodyPr/>
          <a:lstStyle/>
          <a:p>
            <a:r>
              <a:t>阻塞性肺气肿的流行病学</a:t>
            </a:r>
          </a:p>
        </p:txBody>
      </p:sp>
      <p:sp>
        <p:nvSpPr>
          <p:cNvPr id="6" name="Content Placeholder 5"/>
          <p:cNvSpPr>
            <a:spLocks noGrp="1"/>
          </p:cNvSpPr>
          <p:nvPr>
            <p:ph sz="half" idx="4"/>
          </p:nvPr>
        </p:nvSpPr>
        <p:spPr/>
        <p:txBody>
          <a:bodyPr/>
          <a:lstStyle/>
          <a:p>
            <a:r>
              <a:t>1.阻塞性肺气肿是全球范围内最常见的慢性疾病之一，尤其在老年人中更为普遍。</a:t>
            </a:r>
          </a:p>
          <a:p>
            <a:r>
              <a:t>2.吸烟是最主要的危险因素，约90%的患者有吸烟史。</a:t>
            </a:r>
          </a:p>
          <a:p>
            <a:r>
              <a:t>3.随着环境污染的加剧，非吸烟者患阻塞性肺气肿的比例也在逐渐增加。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阻塞性肺气肿概述</a:t>
            </a:r>
          </a:p>
        </p:txBody>
      </p:sp>
      <p:sp>
        <p:nvSpPr>
          <p:cNvPr id="3" name="Text Placeholder 2"/>
          <p:cNvSpPr>
            <a:spLocks noGrp="1"/>
          </p:cNvSpPr>
          <p:nvPr>
            <p:ph type="body" idx="1"/>
          </p:nvPr>
        </p:nvSpPr>
        <p:spPr/>
        <p:txBody>
          <a:bodyPr/>
          <a:lstStyle/>
          <a:p>
            <a:r>
              <a:t>阻塞性肺气肿的临床表现</a:t>
            </a:r>
          </a:p>
        </p:txBody>
      </p:sp>
      <p:sp>
        <p:nvSpPr>
          <p:cNvPr id="4" name="Content Placeholder 3"/>
          <p:cNvSpPr>
            <a:spLocks noGrp="1"/>
          </p:cNvSpPr>
          <p:nvPr>
            <p:ph sz="half" idx="2"/>
          </p:nvPr>
        </p:nvSpPr>
        <p:spPr/>
        <p:txBody>
          <a:bodyPr/>
          <a:lstStyle/>
          <a:p>
            <a:r>
              <a:t>1.阻塞性肺气肿的典型症状包括呼吸困难、咳嗽、咳痰等。</a:t>
            </a:r>
          </a:p>
          <a:p>
            <a:r>
              <a:t>2.随着疾病的进展，患者可能出现体重下降、乏力、胸闷等症状。</a:t>
            </a:r>
          </a:p>
          <a:p>
            <a:r>
              <a:t>3.在严重病例中，患者可能出现呼吸衰竭和心脏功能不全等并发症。</a:t>
            </a:r>
          </a:p>
          <a:p/>
        </p:txBody>
      </p:sp>
      <p:sp>
        <p:nvSpPr>
          <p:cNvPr id="5" name="Text Placeholder 4"/>
          <p:cNvSpPr>
            <a:spLocks noGrp="1"/>
          </p:cNvSpPr>
          <p:nvPr>
            <p:ph type="body" idx="3"/>
          </p:nvPr>
        </p:nvSpPr>
        <p:spPr/>
        <p:txBody>
          <a:bodyPr/>
          <a:lstStyle/>
          <a:p>
            <a:r>
              <a:t>阻塞性肺气肿的诊断</a:t>
            </a:r>
          </a:p>
        </p:txBody>
      </p:sp>
      <p:sp>
        <p:nvSpPr>
          <p:cNvPr id="6" name="Content Placeholder 5"/>
          <p:cNvSpPr>
            <a:spLocks noGrp="1"/>
          </p:cNvSpPr>
          <p:nvPr>
            <p:ph sz="half" idx="4"/>
          </p:nvPr>
        </p:nvSpPr>
        <p:spPr/>
        <p:txBody>
          <a:bodyPr/>
          <a:lstStyle/>
          <a:p>
            <a:r>
              <a:t>1.阻塞性肺气肿的诊断主要依据病史、体格检查和肺功能测试等方法。</a:t>
            </a:r>
          </a:p>
          <a:p>
            <a:r>
              <a:t>2.肺功能测试是诊断阻塞性肺气肿的关键步骤，主要包括肺活量、一秒钟用力呼气容积等指标。</a:t>
            </a:r>
          </a:p>
          <a:p>
            <a:r>
              <a:t>3.在确诊阻塞性肺气肿后，还需要进一步评估疾病的严重程度和并发症情况。</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阻塞性肺气肿概述</a:t>
            </a:r>
          </a:p>
        </p:txBody>
      </p:sp>
      <p:sp>
        <p:nvSpPr>
          <p:cNvPr id="3" name="Text Placeholder 2"/>
          <p:cNvSpPr>
            <a:spLocks noGrp="1"/>
          </p:cNvSpPr>
          <p:nvPr>
            <p:ph type="body" idx="1"/>
          </p:nvPr>
        </p:nvSpPr>
        <p:spPr/>
        <p:txBody>
          <a:bodyPr/>
          <a:lstStyle/>
          <a:p>
            <a:r>
              <a:t>阻塞性肺气肿的治疗</a:t>
            </a:r>
          </a:p>
        </p:txBody>
      </p:sp>
      <p:sp>
        <p:nvSpPr>
          <p:cNvPr id="4" name="Content Placeholder 3"/>
          <p:cNvSpPr>
            <a:spLocks noGrp="1"/>
          </p:cNvSpPr>
          <p:nvPr>
            <p:ph sz="half" idx="2"/>
          </p:nvPr>
        </p:nvSpPr>
        <p:spPr/>
        <p:txBody>
          <a:bodyPr/>
          <a:lstStyle/>
          <a:p>
            <a:r>
              <a:t>1.阻塞性肺气肿的治疗主要包括药物治疗、氧疗、康复训练等方法。</a:t>
            </a:r>
          </a:p>
          <a:p>
            <a:r>
              <a:t>2.药物治疗主要包括支气管扩张剂和类固醇等药物，可以缓解症状和减少急性加重次数。</a:t>
            </a:r>
          </a:p>
          <a:p>
            <a:r>
              <a:t>3.氧疗可以提高患者的生活质量和预后，特别是在严重病例中更为重要。</a:t>
            </a:r>
          </a:p>
          <a:p/>
        </p:txBody>
      </p:sp>
      <p:sp>
        <p:nvSpPr>
          <p:cNvPr id="5" name="Text Placeholder 4"/>
          <p:cNvSpPr>
            <a:spLocks noGrp="1"/>
          </p:cNvSpPr>
          <p:nvPr>
            <p:ph type="body" idx="3"/>
          </p:nvPr>
        </p:nvSpPr>
        <p:spPr/>
        <p:txBody>
          <a:bodyPr/>
          <a:lstStyle/>
          <a:p>
            <a:r>
              <a:t>阻塞性肺气肿的预防</a:t>
            </a:r>
          </a:p>
        </p:txBody>
      </p:sp>
      <p:sp>
        <p:nvSpPr>
          <p:cNvPr id="6" name="Content Placeholder 5"/>
          <p:cNvSpPr>
            <a:spLocks noGrp="1"/>
          </p:cNvSpPr>
          <p:nvPr>
            <p:ph sz="half" idx="4"/>
          </p:nvPr>
        </p:nvSpPr>
        <p:spPr/>
        <p:txBody>
          <a:bodyPr/>
          <a:lstStyle/>
          <a:p>
            <a:r>
              <a:t>1.阻塞性肺气肿的预防主要是通过控制吸烟、避免空气污染和职业暴露等措施来实现。</a:t>
            </a:r>
          </a:p>
          <a:p>
            <a:r>
              <a:t>2.戒烟是预防阻塞性肺气肿最重要的措施，也是最有效的方法之一。</a:t>
            </a:r>
          </a:p>
          <a:p>
            <a:r>
              <a:t>3.加强环境监测和管理，减少空气污染对人群健康的影响，也是预防阻塞性肺气肿的重要手段。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环境因素对呼吸系统的影响</a:t>
            </a:r>
          </a:p>
        </p:txBody>
      </p:sp>
      <p:sp>
        <p:nvSpPr>
          <p:cNvPr id="3" name="Subtitle 2"/>
          <p:cNvSpPr>
            <a:spLocks noGrp="1"/>
          </p:cNvSpPr>
          <p:nvPr>
            <p:ph type="subTitle" idx="1"/>
          </p:nvPr>
        </p:nvSpPr>
        <p:spPr/>
        <p:txBody>
          <a:bodyPr/>
          <a:lstStyle/>
          <a:p>
            <a:r>
              <a:t>环境因素对阻塞性肺气肿的影响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环境因素对呼吸系统的影响</a:t>
            </a:r>
          </a:p>
        </p:txBody>
      </p:sp>
      <p:sp>
        <p:nvSpPr>
          <p:cNvPr id="3" name="Text Placeholder 2"/>
          <p:cNvSpPr>
            <a:spLocks noGrp="1"/>
          </p:cNvSpPr>
          <p:nvPr>
            <p:ph type="body" idx="1"/>
          </p:nvPr>
        </p:nvSpPr>
        <p:spPr/>
        <p:txBody>
          <a:bodyPr/>
          <a:lstStyle/>
          <a:p>
            <a:r>
              <a:t>空气污染对呼吸系统的影响</a:t>
            </a:r>
          </a:p>
        </p:txBody>
      </p:sp>
      <p:sp>
        <p:nvSpPr>
          <p:cNvPr id="4" name="Content Placeholder 3"/>
          <p:cNvSpPr>
            <a:spLocks noGrp="1"/>
          </p:cNvSpPr>
          <p:nvPr>
            <p:ph sz="half" idx="2"/>
          </p:nvPr>
        </p:nvSpPr>
        <p:spPr/>
        <p:txBody>
          <a:bodyPr/>
          <a:lstStyle/>
          <a:p>
            <a:r>
              <a:t>1.空气污染物如细颗粒物、二氧化氮等可导致气道炎症和气道高反应性，加重阻塞性肺气肿症状。</a:t>
            </a:r>
          </a:p>
          <a:p>
            <a:r>
              <a:t>2.长期暴露于污染环境中的人群患阻塞性肺气肿的风险更高。</a:t>
            </a:r>
          </a:p>
          <a:p>
            <a:r>
              <a:t>3.控制空气污染是预防和治疗阻塞性肺气肿的重要措施之一。</a:t>
            </a:r>
          </a:p>
          <a:p/>
        </p:txBody>
      </p:sp>
      <p:sp>
        <p:nvSpPr>
          <p:cNvPr id="5" name="Text Placeholder 4"/>
          <p:cNvSpPr>
            <a:spLocks noGrp="1"/>
          </p:cNvSpPr>
          <p:nvPr>
            <p:ph type="body" idx="3"/>
          </p:nvPr>
        </p:nvSpPr>
        <p:spPr/>
        <p:txBody>
          <a:bodyPr/>
          <a:lstStyle/>
          <a:p>
            <a:r>
              <a:t>室内环境对呼吸系统的影响</a:t>
            </a:r>
          </a:p>
        </p:txBody>
      </p:sp>
      <p:sp>
        <p:nvSpPr>
          <p:cNvPr id="6" name="Content Placeholder 5"/>
          <p:cNvSpPr>
            <a:spLocks noGrp="1"/>
          </p:cNvSpPr>
          <p:nvPr>
            <p:ph sz="half" idx="4"/>
          </p:nvPr>
        </p:nvSpPr>
        <p:spPr/>
        <p:txBody>
          <a:bodyPr/>
          <a:lstStyle/>
          <a:p>
            <a:r>
              <a:t>1.室内空气污染源如烟草烟雾、霉菌、挥发性有机物等可引起呼吸道刺激和炎症反应，加重阻塞性肺气肿症状。</a:t>
            </a:r>
          </a:p>
          <a:p>
            <a:r>
              <a:t>2.室内通风不良会导致空气污染物浓度升高，增加患病风险。</a:t>
            </a:r>
          </a:p>
          <a:p>
            <a:r>
              <a:t>3.保持室内清洁、通风良好有助于预防和缓解阻塞性肺气肿。</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环境因素对呼吸系统的影响</a:t>
            </a:r>
          </a:p>
        </p:txBody>
      </p:sp>
      <p:sp>
        <p:nvSpPr>
          <p:cNvPr id="3" name="Text Placeholder 2"/>
          <p:cNvSpPr>
            <a:spLocks noGrp="1"/>
          </p:cNvSpPr>
          <p:nvPr>
            <p:ph type="body" idx="1"/>
          </p:nvPr>
        </p:nvSpPr>
        <p:spPr/>
        <p:txBody>
          <a:bodyPr/>
          <a:lstStyle/>
          <a:p>
            <a:r>
              <a:t>职业暴露对呼吸系统的影响</a:t>
            </a:r>
          </a:p>
        </p:txBody>
      </p:sp>
      <p:sp>
        <p:nvSpPr>
          <p:cNvPr id="4" name="Content Placeholder 3"/>
          <p:cNvSpPr>
            <a:spLocks noGrp="1"/>
          </p:cNvSpPr>
          <p:nvPr>
            <p:ph sz="half" idx="2"/>
          </p:nvPr>
        </p:nvSpPr>
        <p:spPr/>
        <p:txBody>
          <a:bodyPr/>
          <a:lstStyle/>
          <a:p>
            <a:r>
              <a:t>1.某些职业如矿工、建筑工人、农民等长期接触粉尘、化学物质等有害气体和颗粒物，易导致肺部损伤和阻塞性肺气肿。</a:t>
            </a:r>
          </a:p>
          <a:p>
            <a:r>
              <a:t>2.职业暴露也是阻塞性肺气肿的主要危险因素之一。</a:t>
            </a:r>
          </a:p>
          <a:p>
            <a:r>
              <a:t>3.加强职业健康监测和管理，减少职业暴露是预防和治疗阻塞性肺气肿的重要措施之一。</a:t>
            </a:r>
          </a:p>
          <a:p/>
        </p:txBody>
      </p:sp>
      <p:sp>
        <p:nvSpPr>
          <p:cNvPr id="5" name="Text Placeholder 4"/>
          <p:cNvSpPr>
            <a:spLocks noGrp="1"/>
          </p:cNvSpPr>
          <p:nvPr>
            <p:ph type="body" idx="3"/>
          </p:nvPr>
        </p:nvSpPr>
        <p:spPr/>
        <p:txBody>
          <a:bodyPr/>
          <a:lstStyle/>
          <a:p>
            <a:r>
              <a:t>气候变化对呼吸系统的影响</a:t>
            </a:r>
          </a:p>
        </p:txBody>
      </p:sp>
      <p:sp>
        <p:nvSpPr>
          <p:cNvPr id="6" name="Content Placeholder 5"/>
          <p:cNvSpPr>
            <a:spLocks noGrp="1"/>
          </p:cNvSpPr>
          <p:nvPr>
            <p:ph sz="half" idx="4"/>
          </p:nvPr>
        </p:nvSpPr>
        <p:spPr/>
        <p:txBody>
          <a:bodyPr/>
          <a:lstStyle/>
          <a:p>
            <a:r>
              <a:t>1.气候变化可能导致气温、湿度等气象条件的变化，影响人体呼吸系统的正常功能。</a:t>
            </a:r>
          </a:p>
          <a:p>
            <a:r>
              <a:t>2.干燥的气候可能加重阻塞性肺气肿的症状，而潮湿的气候则可能增加感染的风险。</a:t>
            </a:r>
          </a:p>
          <a:p>
            <a:r>
              <a:t>3.适应气候变化，保持良好的生活习惯和健康状态有助于预防和缓解阻塞性肺气肿。</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环境因素对呼吸系统的影响</a:t>
            </a:r>
          </a:p>
        </p:txBody>
      </p:sp>
      <p:sp>
        <p:nvSpPr>
          <p:cNvPr id="3" name="Text Placeholder 2"/>
          <p:cNvSpPr>
            <a:spLocks noGrp="1"/>
          </p:cNvSpPr>
          <p:nvPr>
            <p:ph type="body" idx="1"/>
          </p:nvPr>
        </p:nvSpPr>
        <p:spPr/>
        <p:txBody>
          <a:bodyPr/>
          <a:lstStyle/>
          <a:p>
            <a:r>
              <a:t>运动对呼吸系统的影响</a:t>
            </a:r>
          </a:p>
        </p:txBody>
      </p:sp>
      <p:sp>
        <p:nvSpPr>
          <p:cNvPr id="4" name="Content Placeholder 3"/>
          <p:cNvSpPr>
            <a:spLocks noGrp="1"/>
          </p:cNvSpPr>
          <p:nvPr>
            <p:ph sz="half" idx="2"/>
          </p:nvPr>
        </p:nvSpPr>
        <p:spPr/>
        <p:txBody>
          <a:bodyPr/>
          <a:lstStyle/>
          <a:p>
            <a:r>
              <a:t>1.适度的运动可以增强呼吸肌肉的力量和耐力，改善呼吸功能，减轻阻塞性肺气肿的症状。</a:t>
            </a:r>
          </a:p>
          <a:p>
            <a:r>
              <a:t>2.有氧运动如快走、游泳等可以提高心肺功能，促进氧气吸收和二氧化碳排出。</a:t>
            </a:r>
          </a:p>
          <a:p>
            <a:r>
              <a:t>3.运动前应进行适当的热身和呼吸训练，避免过度劳累和呼吸困难。</a:t>
            </a:r>
          </a:p>
          <a:p/>
        </p:txBody>
      </p:sp>
      <p:sp>
        <p:nvSpPr>
          <p:cNvPr id="5" name="Text Placeholder 4"/>
          <p:cNvSpPr>
            <a:spLocks noGrp="1"/>
          </p:cNvSpPr>
          <p:nvPr>
            <p:ph type="body" idx="3"/>
          </p:nvPr>
        </p:nvSpPr>
        <p:spPr/>
        <p:txBody>
          <a:bodyPr/>
          <a:lstStyle/>
          <a:p>
            <a:r>
              <a:t>饮食对呼吸系统的影响</a:t>
            </a:r>
          </a:p>
        </p:txBody>
      </p:sp>
      <p:sp>
        <p:nvSpPr>
          <p:cNvPr id="6" name="Content Placeholder 5"/>
          <p:cNvSpPr>
            <a:spLocks noGrp="1"/>
          </p:cNvSpPr>
          <p:nvPr>
            <p:ph sz="half" idx="4"/>
          </p:nvPr>
        </p:nvSpPr>
        <p:spPr/>
        <p:txBody>
          <a:bodyPr/>
          <a:lstStyle/>
          <a:p>
            <a:r>
              <a:t>1.营养不良或缺乏某些营养素如维生素D、铁等可能影响呼吸系统的健康。</a:t>
            </a:r>
          </a:p>
          <a:p>
            <a:r>
              <a:t>2.高脂肪、高热量的饮食可能导致肥胖和代谢综合征，增加阻塞性肺气肿的风险。</a:t>
            </a:r>
          </a:p>
          <a:p>
            <a:r>
              <a:t>3.均衡饮食、适量摄入蛋白质、膳食纤维等有助于维持呼吸系统的健康。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空气污染与阻塞性肺气肿的关系</a:t>
            </a:r>
          </a:p>
        </p:txBody>
      </p:sp>
      <p:sp>
        <p:nvSpPr>
          <p:cNvPr id="3" name="Subtitle 2"/>
          <p:cNvSpPr>
            <a:spLocks noGrp="1"/>
          </p:cNvSpPr>
          <p:nvPr>
            <p:ph type="subTitle" idx="1"/>
          </p:nvPr>
        </p:nvSpPr>
        <p:spPr/>
        <p:txBody>
          <a:bodyPr/>
          <a:lstStyle/>
          <a:p>
            <a:r>
              <a:t>环境因素对阻塞性肺气肿的影响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空气污染与阻塞性肺气肿的关系</a:t>
            </a:r>
          </a:p>
        </p:txBody>
      </p:sp>
      <p:sp>
        <p:nvSpPr>
          <p:cNvPr id="3" name="Text Placeholder 2"/>
          <p:cNvSpPr>
            <a:spLocks noGrp="1"/>
          </p:cNvSpPr>
          <p:nvPr>
            <p:ph type="body" idx="1"/>
          </p:nvPr>
        </p:nvSpPr>
        <p:spPr/>
        <p:txBody>
          <a:bodyPr/>
          <a:lstStyle/>
          <a:p>
            <a:r>
              <a:t>空气污染对阻塞性肺气肿的影响</a:t>
            </a:r>
          </a:p>
        </p:txBody>
      </p:sp>
      <p:sp>
        <p:nvSpPr>
          <p:cNvPr id="4" name="Content Placeholder 3"/>
          <p:cNvSpPr>
            <a:spLocks noGrp="1"/>
          </p:cNvSpPr>
          <p:nvPr>
            <p:ph sz="half" idx="2"/>
          </p:nvPr>
        </p:nvSpPr>
        <p:spPr/>
        <p:txBody>
          <a:bodyPr/>
          <a:lstStyle/>
          <a:p>
            <a:r>
              <a:t>1.空气污染是阻塞性肺气肿的主要危险因素之一，长期暴露于污染环境中的人群患阻塞性肺气肿的风险更高。</a:t>
            </a:r>
          </a:p>
          <a:p>
            <a:r>
              <a:t>2.空气中的细颗粒物、二氧化氮等污染物可导致气道炎症和气道高反应性，加重阻塞性肺气肿症状。</a:t>
            </a:r>
          </a:p>
          <a:p>
            <a:r>
              <a:t>3.控制空气污染是预防和治疗阻塞性肺气肿的重要措施之一。</a:t>
            </a:r>
          </a:p>
          <a:p/>
        </p:txBody>
      </p:sp>
      <p:sp>
        <p:nvSpPr>
          <p:cNvPr id="5" name="Text Placeholder 4"/>
          <p:cNvSpPr>
            <a:spLocks noGrp="1"/>
          </p:cNvSpPr>
          <p:nvPr>
            <p:ph type="body" idx="3"/>
          </p:nvPr>
        </p:nvSpPr>
        <p:spPr/>
        <p:txBody>
          <a:bodyPr/>
          <a:lstStyle/>
          <a:p>
            <a:r>
              <a:t>细颗粒物与阻塞性肺气肿的关系</a:t>
            </a:r>
          </a:p>
        </p:txBody>
      </p:sp>
      <p:sp>
        <p:nvSpPr>
          <p:cNvPr id="6" name="Content Placeholder 5"/>
          <p:cNvSpPr>
            <a:spLocks noGrp="1"/>
          </p:cNvSpPr>
          <p:nvPr>
            <p:ph sz="half" idx="4"/>
          </p:nvPr>
        </p:nvSpPr>
        <p:spPr/>
        <p:txBody>
          <a:bodyPr/>
          <a:lstStyle/>
          <a:p>
            <a:r>
              <a:t>1.细颗粒物是空气污染中最主要的成分之一，其直径小于2.5微米，易进入肺部深部。</a:t>
            </a:r>
          </a:p>
          <a:p>
            <a:r>
              <a:t>2.细颗粒物可引起气道炎症和氧化应激反应，促进黏液分泌和支气管收缩，加重阻塞性肺气肿症状。</a:t>
            </a:r>
          </a:p>
          <a:p>
            <a:r>
              <a:t>3.减少细颗粒物的暴露是预防和治疗阻塞性肺气肿的关键措施之一。</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空气污染与阻塞性肺气肿的关系</a:t>
            </a:r>
          </a:p>
        </p:txBody>
      </p:sp>
      <p:sp>
        <p:nvSpPr>
          <p:cNvPr id="3" name="Text Placeholder 2"/>
          <p:cNvSpPr>
            <a:spLocks noGrp="1"/>
          </p:cNvSpPr>
          <p:nvPr>
            <p:ph type="body" idx="1"/>
          </p:nvPr>
        </p:nvSpPr>
        <p:spPr/>
        <p:txBody>
          <a:bodyPr/>
          <a:lstStyle/>
          <a:p>
            <a:r>
              <a:t>二氧化氮与阻塞性肺气肿的关系</a:t>
            </a:r>
          </a:p>
        </p:txBody>
      </p:sp>
      <p:sp>
        <p:nvSpPr>
          <p:cNvPr id="4" name="Content Placeholder 3"/>
          <p:cNvSpPr>
            <a:spLocks noGrp="1"/>
          </p:cNvSpPr>
          <p:nvPr>
            <p:ph sz="half" idx="2"/>
          </p:nvPr>
        </p:nvSpPr>
        <p:spPr/>
        <p:txBody>
          <a:bodyPr/>
          <a:lstStyle/>
          <a:p>
            <a:r>
              <a:t>1.二氧化氮是一种常见的空气污染物，主要来源于工业排放和交通尾气。</a:t>
            </a:r>
          </a:p>
          <a:p>
            <a:r>
              <a:t>2.二氧化氮可刺激气道平滑肌收缩，增加气道阻力，加重阻塞性肺气肿症状。</a:t>
            </a:r>
          </a:p>
          <a:p>
            <a:r>
              <a:t>3.控制二氧化氮的排放是预防和治疗阻塞性肺气肿的重要措施之一。</a:t>
            </a:r>
          </a:p>
          <a:p/>
        </p:txBody>
      </p:sp>
      <p:sp>
        <p:nvSpPr>
          <p:cNvPr id="5" name="Text Placeholder 4"/>
          <p:cNvSpPr>
            <a:spLocks noGrp="1"/>
          </p:cNvSpPr>
          <p:nvPr>
            <p:ph type="body" idx="3"/>
          </p:nvPr>
        </p:nvSpPr>
        <p:spPr/>
        <p:txBody>
          <a:bodyPr/>
          <a:lstStyle/>
          <a:p>
            <a:r>
              <a:t>室内空气污染与阻塞性肺气肿的关系</a:t>
            </a:r>
          </a:p>
        </p:txBody>
      </p:sp>
      <p:sp>
        <p:nvSpPr>
          <p:cNvPr id="6" name="Content Placeholder 5"/>
          <p:cNvSpPr>
            <a:spLocks noGrp="1"/>
          </p:cNvSpPr>
          <p:nvPr>
            <p:ph sz="half" idx="4"/>
          </p:nvPr>
        </p:nvSpPr>
        <p:spPr/>
        <p:txBody>
          <a:bodyPr/>
          <a:lstStyle/>
          <a:p>
            <a:r>
              <a:t>1.室内环境也是影响呼吸系统健康的重要因素，室内空气污染源如烟草烟雾、霉菌、挥发性有机物等可引起呼吸道刺激和炎症反应，加重阻塞性肺气肿症状。</a:t>
            </a:r>
          </a:p>
          <a:p>
            <a:r>
              <a:t>2.保持室内清洁、通风良好有助于预防和缓解阻塞性肺气肿。</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空气污染与阻塞性肺气肿的关系</a:t>
            </a:r>
          </a:p>
        </p:txBody>
      </p:sp>
      <p:sp>
        <p:nvSpPr>
          <p:cNvPr id="3" name="Text Placeholder 2"/>
          <p:cNvSpPr>
            <a:spLocks noGrp="1"/>
          </p:cNvSpPr>
          <p:nvPr>
            <p:ph type="body" idx="1"/>
          </p:nvPr>
        </p:nvSpPr>
        <p:spPr/>
        <p:txBody>
          <a:bodyPr/>
          <a:lstStyle/>
          <a:p>
            <a:r>
              <a:t>职业暴露与阻塞性肺气肿的关系</a:t>
            </a:r>
          </a:p>
        </p:txBody>
      </p:sp>
      <p:sp>
        <p:nvSpPr>
          <p:cNvPr id="4" name="Content Placeholder 3"/>
          <p:cNvSpPr>
            <a:spLocks noGrp="1"/>
          </p:cNvSpPr>
          <p:nvPr>
            <p:ph sz="half" idx="2"/>
          </p:nvPr>
        </p:nvSpPr>
        <p:spPr/>
        <p:txBody>
          <a:bodyPr/>
          <a:lstStyle/>
          <a:p>
            <a:r>
              <a:t>1.某些职业如矿工、建筑工人、农民等长期接触粉尘、化学物质等有害气体和颗粒物，易导致肺部损伤和阻塞性肺气肿。</a:t>
            </a:r>
          </a:p>
          <a:p>
            <a:r>
              <a:t>2.职业暴露也是阻塞性肺气肿的主要危险因素之一。</a:t>
            </a:r>
          </a:p>
          <a:p>
            <a:r>
              <a:t>3.加强职业健康监测和管理，减少职业暴露是预防和治疗阻塞性肺气肿的重要措施之一。</a:t>
            </a:r>
          </a:p>
          <a:p/>
        </p:txBody>
      </p:sp>
      <p:sp>
        <p:nvSpPr>
          <p:cNvPr id="5" name="Text Placeholder 4"/>
          <p:cNvSpPr>
            <a:spLocks noGrp="1"/>
          </p:cNvSpPr>
          <p:nvPr>
            <p:ph type="body" idx="3"/>
          </p:nvPr>
        </p:nvSpPr>
        <p:spPr/>
        <p:txBody>
          <a:bodyPr/>
          <a:lstStyle/>
          <a:p>
            <a:r>
              <a:t>气候变化与阻塞性肺气肿的关系</a:t>
            </a:r>
          </a:p>
        </p:txBody>
      </p:sp>
      <p:sp>
        <p:nvSpPr>
          <p:cNvPr id="6" name="Content Placeholder 5"/>
          <p:cNvSpPr>
            <a:spLocks noGrp="1"/>
          </p:cNvSpPr>
          <p:nvPr>
            <p:ph sz="half" idx="4"/>
          </p:nvPr>
        </p:nvSpPr>
        <p:spPr/>
        <p:txBody>
          <a:bodyPr/>
          <a:lstStyle/>
          <a:p>
            <a:r>
              <a:t>1.气候变化可能导致气温、湿度等气象条件的变化，影响人体呼吸系统的正常功能。</a:t>
            </a:r>
          </a:p>
          <a:p>
            <a:r>
              <a:t>2.干燥的气候可能加重阻塞性肺气肿的症状，而潮湿的气候则可能增加感染的风险。</a:t>
            </a:r>
          </a:p>
          <a:p>
            <a:r>
              <a:t>3.适应气候变化，保持良好的生活习惯和健康状态有助于预防和缓解阻塞性肺气肿。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室内污染对阻塞性肺气肿的影响</a:t>
            </a:r>
          </a:p>
        </p:txBody>
      </p:sp>
      <p:sp>
        <p:nvSpPr>
          <p:cNvPr id="3" name="Subtitle 2"/>
          <p:cNvSpPr>
            <a:spLocks noGrp="1"/>
          </p:cNvSpPr>
          <p:nvPr>
            <p:ph type="subTitle" idx="1"/>
          </p:nvPr>
        </p:nvSpPr>
        <p:spPr/>
        <p:txBody>
          <a:bodyPr/>
          <a:lstStyle/>
          <a:p>
            <a:r>
              <a:t>环境因素对阻塞性肺气肿的影响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室内污染对阻塞性肺气肿的影响</a:t>
            </a:r>
          </a:p>
        </p:txBody>
      </p:sp>
      <p:sp>
        <p:nvSpPr>
          <p:cNvPr id="3" name="Text Placeholder 2"/>
          <p:cNvSpPr>
            <a:spLocks noGrp="1"/>
          </p:cNvSpPr>
          <p:nvPr>
            <p:ph type="body" idx="1"/>
          </p:nvPr>
        </p:nvSpPr>
        <p:spPr/>
        <p:txBody>
          <a:bodyPr/>
          <a:lstStyle/>
          <a:p>
            <a:r>
              <a:t>室内空气污染对阻塞性肺气肿的影响</a:t>
            </a:r>
          </a:p>
        </p:txBody>
      </p:sp>
      <p:sp>
        <p:nvSpPr>
          <p:cNvPr id="4" name="Content Placeholder 3"/>
          <p:cNvSpPr>
            <a:spLocks noGrp="1"/>
          </p:cNvSpPr>
          <p:nvPr>
            <p:ph sz="half" idx="2"/>
          </p:nvPr>
        </p:nvSpPr>
        <p:spPr/>
        <p:txBody>
          <a:bodyPr/>
          <a:lstStyle/>
          <a:p>
            <a:r>
              <a:t>1.室内空气污染源如烟草烟雾、霉菌、挥发性有机物等可引起呼吸道刺激和炎症反应，加重阻塞性肺气肿症状。</a:t>
            </a:r>
          </a:p>
          <a:p>
            <a:r>
              <a:t>2.室内污染物质的浓度与阻塞性肺气肿的发病率呈正相关关系，长期暴露于高浓度污染环境中的人群患阻塞性肺气肿的风险更高。</a:t>
            </a:r>
          </a:p>
          <a:p>
            <a:r>
              <a:t>3.保持室内清洁、通风良好有助于预防和缓解阻塞性肺气肿。</a:t>
            </a:r>
          </a:p>
          <a:p/>
        </p:txBody>
      </p:sp>
      <p:sp>
        <p:nvSpPr>
          <p:cNvPr id="5" name="Text Placeholder 4"/>
          <p:cNvSpPr>
            <a:spLocks noGrp="1"/>
          </p:cNvSpPr>
          <p:nvPr>
            <p:ph type="body" idx="3"/>
          </p:nvPr>
        </p:nvSpPr>
        <p:spPr/>
        <p:txBody>
          <a:bodyPr/>
          <a:lstStyle/>
          <a:p>
            <a:r>
              <a:t>烟草烟雾对阻塞性肺气肿的影响</a:t>
            </a:r>
          </a:p>
        </p:txBody>
      </p:sp>
      <p:sp>
        <p:nvSpPr>
          <p:cNvPr id="6" name="Content Placeholder 5"/>
          <p:cNvSpPr>
            <a:spLocks noGrp="1"/>
          </p:cNvSpPr>
          <p:nvPr>
            <p:ph sz="half" idx="4"/>
          </p:nvPr>
        </p:nvSpPr>
        <p:spPr/>
        <p:txBody>
          <a:bodyPr/>
          <a:lstStyle/>
          <a:p>
            <a:r>
              <a:t>1.烟草烟雾中的有害化学物质如尼古丁、苯并芘等可导致气道炎症和氧化应激反应，促进黏液分泌和支气管收缩，加重阻塞性肺气肿症状。</a:t>
            </a:r>
          </a:p>
          <a:p>
            <a:r>
              <a:t>2.吸烟是阻塞性肺气肿的主要危险因素之一，戒烟是预防和治疗阻塞性肺气肿的重要措施之一。</a:t>
            </a:r>
          </a:p>
          <a:p>
            <a:r>
              <a:t>3.被动吸烟也会增加非吸烟者患阻塞性肺气肿的风险。</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室内污染对阻塞性肺气肿的影响</a:t>
            </a:r>
          </a:p>
        </p:txBody>
      </p:sp>
      <p:sp>
        <p:nvSpPr>
          <p:cNvPr id="3" name="Content Placeholder 2"/>
          <p:cNvSpPr>
            <a:spLocks noGrp="1"/>
          </p:cNvSpPr>
          <p:nvPr>
            <p:ph sz="half" idx="2"/>
          </p:nvPr>
        </p:nvSpPr>
        <p:spPr/>
        <p:txBody>
          <a:bodyPr/>
          <a:lstStyle/>
          <a:p>
            <a:r>
              <a:t>1.霉菌是一种常见的室内空气污染物，其孢子和代谢产物可引起呼吸道刺激和炎症反应，加重阻塞性肺气肿症状。</a:t>
            </a:r>
          </a:p>
          <a:p>
            <a:r>
              <a:t>2.对于免疫功能低下的人群，如老年人、糖尿病患者等，霉菌感染可能诱发或加重阻塞性肺气肿。</a:t>
            </a:r>
          </a:p>
          <a:p>
            <a:r>
              <a:t>3.加强室内通风、除湿、清洁卫生等措施有助于减少霉菌污染对呼吸系统健康的影响。</a:t>
            </a:r>
          </a:p>
          <a:p/>
        </p:txBody>
      </p:sp>
      <p:sp>
        <p:nvSpPr>
          <p:cNvPr id="4" name="Text Placeholder 3"/>
          <p:cNvSpPr>
            <a:spLocks noGrp="1"/>
          </p:cNvSpPr>
          <p:nvPr>
            <p:ph type="body" idx="3"/>
          </p:nvPr>
        </p:nvSpPr>
        <p:spPr/>
        <p:txBody>
          <a:bodyPr/>
          <a:lstStyle/>
          <a:p>
            <a:r>
              <a:t>挥发性有机物对阻塞性肺气肿的影响</a:t>
            </a:r>
          </a:p>
        </p:txBody>
      </p:sp>
      <p:sp>
        <p:nvSpPr>
          <p:cNvPr id="5" name="Content Placeholder 4"/>
          <p:cNvSpPr>
            <a:spLocks noGrp="1"/>
          </p:cNvSpPr>
          <p:nvPr>
            <p:ph sz="half" idx="4"/>
          </p:nvPr>
        </p:nvSpPr>
        <p:spPr/>
        <p:txBody>
          <a:bodyPr/>
          <a:lstStyle/>
          <a:p>
            <a:r>
              <a:t>1.挥发性有机物是一类常见的室内空气污染物，包括甲醛、苯、甲苯等，其气味刺激性强，可引起呼吸道刺激和炎症反应，加重阻塞性肺气肿症状。</a:t>
            </a:r>
          </a:p>
          <a:p>
            <a:r>
              <a:t>2.长期暴露于高浓度挥发性有机物环境中的人群患阻塞性肺气肿的风险更高。</a:t>
            </a:r>
          </a:p>
          <a:p>
            <a:r>
              <a:t>3.选择低挥发性有机物释放的建筑材料、家具等产品有助于减少室内污染对呼吸系统健康的影响。</a:t>
            </a:r>
          </a:p>
          <a:p/>
        </p:txBody>
      </p:sp>
      <p:sp>
        <p:nvSpPr>
          <p:cNvPr id="6" name="Text Placeholder 5"/>
          <p:cNvSpPr>
            <a:spLocks noGrp="1"/>
          </p:cNvSpPr>
          <p:nvPr>
            <p:ph type="body" idx="1"/>
          </p:nvPr>
        </p:nvSpPr>
        <p:spPr/>
        <p:txBody>
          <a:bodyPr/>
          <a:lstStyle/>
          <a:p>
            <a:r>
              <a:t>霉菌对阻塞性肺气肿的影响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https://d.book118.com/655320243132011122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阻塞性肺气肿概述</vt:lpstr>
      <vt:lpstr> 阻塞性肺气肿概述</vt:lpstr>
      <vt:lpstr> 阻塞性肺气肿概述</vt:lpstr>
      <vt:lpstr> 阻塞性肺气肿概述</vt:lpstr>
      <vt:lpstr> 环境因素对呼吸系统的影响</vt:lpstr>
      <vt:lpstr> 环境因素对呼吸系统的影响</vt:lpstr>
      <vt:lpstr> 环境因素对呼吸系统的影响</vt:lpstr>
      <vt:lpstr> 环境因素对呼吸系统的影响</vt:lpstr>
      <vt:lpstr> 空气污染与阻塞性肺气肿的关系</vt:lpstr>
      <vt:lpstr> 空气污染与阻塞性肺气肿的关系</vt:lpstr>
      <vt:lpstr> 空气污染与阻塞性肺气肿的关系</vt:lpstr>
      <vt:lpstr> 空气污染与阻塞性肺气肿的关系</vt:lpstr>
      <vt:lpstr> 室内污染对阻塞性肺气肿的影响</vt:lpstr>
      <vt:lpstr> 室内污染对阻塞性肺气肿的影响</vt:lpstr>
      <vt:lpstr> 室内污染对阻塞性肺气肿的影响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2024-09-25T20:22:28.304</cp:lastPrinted>
  <dcterms:created xsi:type="dcterms:W3CDTF">2024-09-25T12:22:28Z</dcterms:created>
  <dcterms:modified xsi:type="dcterms:W3CDTF">2024-09-25T12:22:30Z</dcterms:modified>
</cp:coreProperties>
</file>