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2AF56-ED62-4BB8-92C6-1F4F1253C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F8A72-1777-487D-B10D-08A845A71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5E0BA-E65D-438D-B6CF-59759FF3D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9EE00-1BF7-461A-B50A-F1C8A4D76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11F54C-1C57-461B-A0B2-77457A152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E8C34-AE61-4DEC-B559-A58FEA60B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0C2B4-7F28-42C8-B3BB-F362607F5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F0432-5385-4A43-BDF8-DF75FFB3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E8981-E522-4DAC-B8A0-3E1443250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DCB8E-D17A-4768-806A-44EA79BBF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505B9-F603-40BF-8437-983EF44DA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21330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安全管理办法在供应商选择与评估中的应用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供应商选择与评估中的安全管理办法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安全管理办法在供应商选择中的应用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安全管理办法在供应商评估中的应用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安全管理办法在供应商合作中的持续改进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确保供应链安全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通过安全管理办法对供应商进行全面评估，确保供应商符合相关法规和标准，降低供应链风险。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提升供应商质量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通过安全管理办法对供应商进行选择和评估，筛选出优质的供应商，提升采购物料的质量。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与符合安全管理办法的供应商建立长期合作关系，有助于企业实现可持续发展目标。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介绍如何通过安全管理办法对供应商进行选择、评估和监督。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供应商选择与评估流程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汇报供应商在安全方面的绩效表现，包括事故率、违规情况等。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供应商安全绩效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针对评估中发现的供应商安全问题，提出改进计划和措施。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供应商改进计划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展望未来在供应商安全管理方面的工作重点和目标。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未来工作展望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供应商选择与评估中的安全管理办法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核实供应商的安全业绩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了解供应商过去的安全表现，包括事故记录、违规行为等，以评估其安全风险。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评估供应商的安全管理能力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通过对供应商的安全管理制度、安全培训、应急预案等方面的评估，判断其安全管理水平。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审查供应商的安全资质证书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确保供应商具备从事相关业务的安全资质，如安全生产许可证、安全管理体系认证等。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供应商安全资质审查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对供应商进行奖惩措施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根据供应商的安全绩效表现，采取相应的奖惩措施，激励供应商重视并提高安全管理水平。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设定安全绩效指标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根据采购物品或服务的特性，设定相应的安全绩效指标，如事故率、违规次数、安全投入占比等。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定期评估供应商的安全绩效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收集供应商的安全绩效数据，进行定期评估，以及时发现和纠正潜在的安全问题。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供应商安全绩效评估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评估供应商的风险管理能力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通过对供应商的风险识别、评估、应对措施等方面的了解，评估其风险管理能力。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确认供应商的安全改进计划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了解供应商针对潜在安全问题的改进计划，以确保其能够持续提高安全管理水平。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了解供应商的安全管理体系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熟悉供应商的安全管理框架、流程、制度等，以判断其是否符合采购方的安全要求。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719" b="71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供应商安全管理体系评估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安全管理办法在供应商选择中的应用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53" r="1135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在选择供应商时，明确的安全标准可以作为重要的参考依据，确保供应商符合行业或企业的安全要求。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安全标准的明确性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根据安全标准的重要性和紧迫性，合理分配权重，以便在供应商选择过程中综合考虑多个因素。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安全标准的权重分配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评估供应商是否具备满足安全标准的能力和资源，以及其在过去的安全表现。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安全标准与供应商能力的匹配度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安全标准在供应商选择中的权重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安全绩效的历史记录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审查供应商过去的安全绩效，了解其是否存在重大安全事故或违规行为。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安全绩效的改善趋势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评估供应商在安全方面的持续改进能力，以及其对安全问题的重视程度。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安全绩效与业务需求的契合度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分析供应商的安全绩效是否与企业的业务需求相匹配，以确保供应商能够在保障安全的前提下满足企业的业务需求。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安全绩效在供应商选择中的考量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https://d.book118.com/655321330023011101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2024-09-09T09:20:18.301</cp:lastPrinted>
  <dcterms:created xsi:type="dcterms:W3CDTF">2024-09-09T01:20:18Z</dcterms:created>
  <dcterms:modified xsi:type="dcterms:W3CDTF">2024-09-09T01:20:20Z</dcterms:modified>
</cp:coreProperties>
</file>