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5DED5B-CD19-479E-8CEA-72B55C9AA9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B6BB32-E0B0-4654-BDDB-D435D3646F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5C60A8-CCC2-4914-A4F2-BD825AE6AC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658844-6861-4541-B55C-FAE039154C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2F2918-71D4-44DE-AA4A-3BA233ADDA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0CB530-BE53-4027-9750-2B1F4EF2F7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57B2B3-0615-4C3B-980A-A32DED2ED9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57D52C-4823-473A-9D48-09F66BCCE5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C9ED42-2449-42B6-BB32-37429A17C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6FBF79-EB45-4421-BBC3-2E55FC01E8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89929-92D4-40D5-88F5-92E6C2CE08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5322012303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《中级微观经济学ⅰ》ppt课件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微观经济学简介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供求理论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消费者行为理论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生产者行为理论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市场失灵与政府干预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微观经济学应用案例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微观经济学简介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966" r="14966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微观经济学是研究个体经济行为和个体经济关系的科学，主要研究对象是单个消费者、单个生产者和市场交易。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微观经济学关注个体经济单位（如消费者、生产者）的经济行为，以及他们在市场中的决策。它研究个体如何利用有限的资源来最大化其效用或利润，以及市场如何通过供求关系来决定价格。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微观经济学的定义与研究对象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微观经济学主要采用实证分析方法，通过建立假设和模型来解释和预测经济现象。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微观经济学通常采用假设和理论模型来分析经济现象，这些模型基于实证数据和经验观察。通过这些模型，微观经济学家可以解释个体和市场的经济行为，并预测未来的经济趋势。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193" r="119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微观经济学的研究方法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微观经济学的发展经历了古典经济学、新古典经济学和现代微观经济学三个阶段。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典经济学时期，以亚当·斯密为代表的经济学家关注市场机制和供需关系。新古典经济学时期，以马歇尔为代表的经济学家引入了边际分析和效用理论，研究了消费者和生产者的行为。现代微观经济学则进一步扩展了研究领域，包括信息经济学、博弈论和实验经济学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微观经济学的发展历程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供求理论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需求曲线的斜率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需求曲线的斜率反映了需求量变动与价格变动之间的弹性，即价格变动一定幅度时需求量变动的程度。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市场需求与个人需求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市场需求是所有个人需求的总和，个人需求受到个人偏好、收入和价格等因素的影响。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需求定理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商品的需求量与其价格呈反方向变动，即商品的价格越高，需求量越小；价格越低，需求量越大。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5444" b="5444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需求理论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商品的供给量与其价格呈同方向变动，即商品的价格越高，供给量越大；价格越低，供给量越小。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供给定理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供给曲线的斜率反映了供给量变动与价格变动之间的弹性，即价格变动一定幅度时供给量变动的程度。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供给曲线的斜率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市场供给是所有个别供给的总和，个别供给受到生产成本、技术水平和市场价格等因素的影响。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市场供给与个别供给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供给理论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99" r="16699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价格机制是市场经济中调节供求关系和资源配置的一种机制，通过价格的变动来调节生产和消费行为。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市场均衡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市场均衡时，需求量等于供给量，即市场上的买者和卖者都达到均衡状态。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均衡价格的决定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均衡价格是市场供求力量相互抵消时所形成的价格，由商品的内在价值和市场供求关系决定。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市场均衡与价格机制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891" r="12891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需求弹性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需求弹性反映需求量对价格变动的敏感程度，包括需求价格弹性、需求收入弹性和需求交叉弹性等。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供给弹性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供给弹性反映供给量对价格变动的敏感程度，包括供给价格弹性和供给交叉弹性等。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弹性与市场均衡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弹性理论在市场均衡分析中具有重要意义，可以帮助理解价格的变动对市场供求关系的影响和调节作用。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弹性理论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消费者行为理论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0659" r="1065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0729" r="10729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消费者在有限的收入约束下，通过选择商品和劳务的消费组合，以实现效用的最大化。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效用最大化原则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消费者从消费商品或劳务中得到的满足程度，是消费者对商品或劳务的主观评价。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效用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随着消费量的增加，消费者所获得的效用在增加，但增加的幅度逐渐减小。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边际效用递减规律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表示能给消费者带来相同效用的商品和劳务的消费组合的曲线。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无差异曲线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效用最大化原则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430" r="19430"/>
          <a:stretch>
            <a:fillRect/>
          </a:stretch>
        </p:blipFill>
        <p:spPr>
          <a:xfrm>
            <a:off x="8422415" y="1165018"/>
            <a:ext cx="3769586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表示能给消费者带来相同效用的商品和劳务的消费组合的曲线。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无差异曲线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在有限的收入约束下，消费者通过选择商品和劳务的消费组合，达到效用最大化的状态。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消费者均衡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无差异曲线的斜率表示两种商品或劳务之间的边际替代率，即消费者愿意用一种商品或劳务替代另一种商品或劳务的比率。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斜率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无差异曲线与预算线的切点表示消费者均衡，即消费者在有限的收入约束下达到效用最大化的状态。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切线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无差异曲线与消费者均衡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在有限的收入约束下，消费者通过选择商品和劳务的消费组合，以实现效用的最大化。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消费者选择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价格变化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收入变化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所有消费者的选择集合在一起就形成了市场需求，市场需求反映了消费者的偏好和收入水平。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当商品或劳务的价格发生变化时，消费者的选择也会发生变化，从而影响市场需求。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当消费者的收入水平发生变化时，消费者的选择也会发生变化，从而影响市场需求。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消费者选择与市场需求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生产者行为理论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https://d.book118.com/655322012303011100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2024-09-08T20:35:50.996</cp:lastPrinted>
  <dcterms:created xsi:type="dcterms:W3CDTF">2024-09-08T12:35:51Z</dcterms:created>
  <dcterms:modified xsi:type="dcterms:W3CDTF">2024-09-08T12:35:52Z</dcterms:modified>
</cp:coreProperties>
</file>