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2548-5B5F-4A4C-B91C-BE8A33B4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88D84-5B86-4790-BE40-E1BEA47CE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A17CD-18FD-4585-8E6D-3D4409B5E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18360-6B3C-4940-84B0-E11689A00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EA340-0D9C-4C26-9998-7B90D0834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49B11-C45D-4DFF-AEBF-1E940A7FC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F7EB1-36BA-491B-A556-8AF3309D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28716-A006-44F8-A239-A924A1B71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3729E0-480D-4E6E-BE9D-18822573D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A6514-595B-480C-9065-D60F0E6B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A4F0B-FDCC-4C06-B37F-525F480F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23222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动漫专业实训计划书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动漫制作技能培训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实际项目实训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实训成果展示与评价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实训计划概述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83" r="243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通过实训，使学生掌握动漫制作的基本技能，包括绘画、原画、动画、上色等环节。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掌握动漫制作的基本技能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鼓励学生发挥创新思维，通过团队协作的方式完成实训项目，提高学生的团队协作能力。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培养创新思维和团队协作能力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通过实训，使学生了解动漫行业的最新发展趋势和市场动态，以便更好地适应市场需求。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了解行业发展趋势和市场需求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通过实训，提高学生的实际操作能力和项目经验，增强学生的就业竞争力。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162" r="2516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学习素描、色彩、构图等绘画基础技能，为后续的动漫制作打下基础。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绘画基础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学习角色设计、场景设计、道具设计等原画技巧，能够独立完成动漫角色的设计和绘制。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原画技巧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学习动画原理和制作技巧，掌握逐帧动画、关键帧动画等制作方法，能够独立完成动画短片的制作。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学习数字上色和特效制作技巧，能够为动漫作品添加丰富的色彩和特效，提高作品的表现力。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上色与特效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实训安排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第二阶段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第四阶段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原画技巧课程学习（2个月）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上色与特效实践（1个月）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第五阶段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绘画基础课程学习（2个月）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动画制作实践（3个月）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项目总结与成果展示（1个月）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动漫基础知识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动漫是一种结合了绘画、文学、音乐、电影等艺术形式的综合性艺术表达形式。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动漫风格与流派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从早期的漫画书到现代的动画电影、网络动漫，动漫艺术经历了巨大的变革和发展。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不同地域和文化背景下的动漫作品具有各自独特的风格和流派，如日本动漫、美国动漫等。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包括故事构思、角色设计、场景设定等。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3" r="33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前期策划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包括原画、动画、上色等环节，是动漫制作的核心部分。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中期制作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包括音效、配乐、剪辑、特效等，以完善动漫作品。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动漫制作流程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动漫行业现状与前景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行业发展现状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随着数字技术的进步，动漫行业得到了快速发展，市场需求不断扩大。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网络动漫、虚拟现实技术等新兴领域为动漫行业带来了新的发展机遇。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行业挑战与对策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面对激烈的市场竞争和不断变化的技术环境，动漫企业需要不断创新和提升品质。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动漫制作技能培训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掌握角色设计的原理和技巧，能够根据故事情节和人物性格特点进行创意设计。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训课程，学习角色设计的原理、技巧和方法，包括人物造型、表情、动作等方面的设计，以及如何根据故事情节和人物性格特点进行创意设计。学生需要掌握角色设计的基本原理，能够独立完成角色设计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https://d.book118.com/655323222042011104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2024-09-13T21:25:57.435</cp:lastPrinted>
  <dcterms:created xsi:type="dcterms:W3CDTF">2024-09-13T13:25:57Z</dcterms:created>
  <dcterms:modified xsi:type="dcterms:W3CDTF">2024-09-13T13:25:59Z</dcterms:modified>
</cp:coreProperties>
</file>