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BFE7B8-30B6-4A5A-90E0-80BF9EE7B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D53443-ACAC-4F65-85AA-77A9D0FFA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91BBAE-09FC-48C2-8CB0-62A06469C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68732B-81ED-4145-AEEE-6BADBA6C1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C9C835-6019-476E-B64C-3D0C64001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534409-75B3-44EF-BD56-012CC6CFB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F6CFD1-9B72-4F79-81EA-3C26428A5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9F72D0-4AC1-4268-BAC1-0F5E4CE82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5FD805-FFEE-475A-A54D-1732AD3A4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45CD38-495F-45E9-84C5-9B632531F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F529E2-CD87-4517-830C-A4DDE4B52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323231104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一氧化碳中毒急救流程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中毒概述与原因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急救准备与现场处置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呼吸支持与氧疗措施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药物治疗与解毒方法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并发症预防与处理策略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后期康复与随访管理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中毒概述与原因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氧化碳中毒：一氧化碳（CO）是一种无色、无味、无刺激性的气体，与血红蛋白的亲和力比氧气高，进入人体后会与血红蛋白结合，形成碳氧血红蛋白，使血红蛋白失去携氧能力，导致组织缺氧，从而引起中毒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4360" b="24360"/>
          <a:stretch>
            <a:fillRect/>
          </a:stretch>
        </p:blipFill>
        <p:spPr>
          <a:xfrm>
            <a:off x="763829" y="2145985"/>
            <a:ext cx="4887637" cy="2739226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一氧化碳中毒定义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7000" r="7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生活中发生一氧化碳中毒的原因主要有煤气泄漏、燃烧不充分、通风不良等。工业生产中如炼钢、炼焦等作业也可能产生大量一氧化碳，若防护不当或发生泄漏，也易导致中毒。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中毒原因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一氧化碳主要通过呼吸道进入人体，也可通过皮肤接触吸收。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中毒途径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中毒原因及途径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轻度中毒者可能出现头痛、眩晕、恶心、呕吐、四肢无力等症状；中度中毒者除上述症状外，还可能出现面色潮红、多汗、烦躁、走路不稳、意识模糊等；重度中毒者则可能出现昏迷、抽搐、高热、四肢肌张力增强等严重症状，甚至危及生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氧化碳中毒可对人体多个系统造成损害，如神经系统、心血管系统、呼吸系统等。严重中毒者可能导致迟发性脑病，表现为精神意识障碍、锥体系或锥体外系损害等。长期接触低浓度一氧化碳还可引起慢性中毒，表现为头痛、头晕、记忆力减退、注意力不集中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急救准备与现场处置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83" r="12583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急救人员应具备专业知识和技能，熟悉一氧化碳中毒的症状和急救措施。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17333" b="17333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穿戴好个人防护装备，如防毒面具、手套等，确保自身安全。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准备好急救器材和药品，如氧气瓶、呼吸器、急救药品等。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急救人员准备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进入现场前，应先进行安全评估，确保现场环境安全，避免发生二次事故。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检查一氧化碳浓度，使用检测仪或试纸等方法进行检测。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确认中毒人员数量、位置和症状，以便制定合适的急救措施。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292" r="15292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现场安全评估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根据中毒人员的症状，如头痛、恶心、呕吐、昏迷等，进行初步诊断。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立即将中毒人员移至通风良好处，远离一氧化碳污染源。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对于轻度中毒者，给予吸氧、保暖等一般处理措施；对于重度中毒者，应立即进行心肺复苏等紧急处理措施。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3743" b="13743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初步诊断与处理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呼吸支持与氧疗措施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保持呼吸道通畅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清除呼吸道分泌物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及时清除患者口鼻分泌物，保持呼吸道通畅，避免窒息。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开放气道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对于昏迷患者，应将其头部偏向一侧，防止呕吐物误吸入气管。同时，解开患者衣领，保持呼吸道通畅。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19" r="251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使用面罩、鼻导管等氧疗设备，给予患者高浓度氧气吸入。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根据患者中毒程度，调整氧气浓度。轻度中毒者可给予鼻导管吸氧，中、重度中毒者应给予面罩高浓度吸氧。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给予高浓度氧气吸入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氧疗浓度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氧疗设备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https://d.book118.com/655323231104011043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2024-09-04T23:23:13.335</cp:lastPrinted>
  <dcterms:created xsi:type="dcterms:W3CDTF">2024-09-04T15:23:13Z</dcterms:created>
  <dcterms:modified xsi:type="dcterms:W3CDTF">2024-09-04T15:23:15Z</dcterms:modified>
</cp:coreProperties>
</file>