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FA14AC-9876-4965-B3D0-2179BBA23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4838D-0C4C-4BFC-8A35-07736F0EA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7FBE35-AA18-45E1-8ABE-5179786D1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BF5B7B-C2B3-4793-8F83-FBA12328AD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65E0C9-B265-4CA8-9FF4-3775414A26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962506-249B-4DFC-9A62-868B47C0AD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BA9F99-CE45-48F0-9B9E-746BE3C83F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73AC00-6E04-4CEB-8518-0B99B0B6FA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F95FC4-C1C3-49D2-AC47-87E22C3567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D57CA-CFC5-4058-A826-4B2C1182A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C57873-B1F7-4FBC-A950-3DE4F99F8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2334322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错误心理危机评估的后果与风险</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错误心理危机评估的定义与类型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后果分析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原因剖析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改进措施与建议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为相关机构和人员提供参考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为心理健康服务机构、专业人员以及相关政策制定者提供有关错误心理危机评估后果与风险的参考信息。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提高对错误心理危机评估的认识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阐述错误心理危机评估可能带来的严重后果和风险，引起相关人员的重视和关注。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促进心理危机评估的准确性和科学性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通过揭示错误评估的危害，推动心理危机评估工作的规范化和专业化发展。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31" r="2423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明确错误心理危机评估的概念，介绍常见的错误评估类型。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错误心理危机评估的定义与类型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详细阐述错误心理危机评估可能对个体和社会造成的各种后果。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错误心理危机评估的后果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分析导致错误心理危机评估的各种风险因素和原因。</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错误心理危机评估的风险因素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提出针对错误心理危机评估的应对策略和建议，以减少其发生的可能性和危害。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应对策略与建议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错误心理危机评估的定义与类型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2" cy="5706182"/>
            <a:chOff x="6824385" y="841294"/>
            <a:chExt cx="4968572" cy="5706182"/>
          </a:xfrm>
        </p:grpSpPr>
        <p:pic>
          <p:nvPicPr>
            <p:cNvPr id="3" name="Picture 3"/>
            <p:cNvPicPr>
              <a:picLocks noChangeAspect="1"/>
            </p:cNvPicPr>
            <p:nvPr/>
          </p:nvPicPr>
          <p:blipFill>
            <a:blip r:embed="rId2">
              <a:alphaModFix/>
            </a:blip>
            <a:srcRect l="13125" r="13125"/>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rcRect l="9458" r="9458"/>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3463" r="13463"/>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错误心理危机评估：指在进行心理危机评估过程中，由于评估者的专业知识、经验不足或评估方法不当等原因，导致对个体心理危机状态的错误判断。</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过度评估</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评估不足</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评估偏差</a:t>
            </a:r>
          </a:p>
        </p:txBody>
      </p:sp>
      <p:pic>
        <p:nvPicPr>
          <p:cNvPr id="5" name="Picture 5"/>
          <p:cNvPicPr>
            <a:picLocks noChangeAspect="1"/>
          </p:cNvPicPr>
          <p:nvPr/>
        </p:nvPicPr>
        <p:blipFill>
          <a:blip r:embed="rId2"/>
          <a:srcRect t="5621" b="5621"/>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4688" b="14688"/>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将个体的正常心理反应或轻度心理问题误判为严重的心理危机，导致不必要的干预和治疗。</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未能及时发现个体存在的严重心理危机，错过最佳干预时机，可能导致不良后果。</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对个体心理危机的判断存在偏差，未能准确识别危机的性质、程度和影响因素。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表现形式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评估结果与实际状况不符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评估结果未能真实反映个体的心理危机状态，与实际情况存在明显差异。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评估过程不规范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评估过程中存在程序错误、方法不当或信息收集不全等问题。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评估结论不明确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评估结果含糊不清，未能给出明确的诊断和建议，导致后续干预措施难以实施。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后果分析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错误的评估可能导致个体无法及时获得正确的治疗和支持，从而加重病情或导致病情恶化。</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延误治疗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错误的评估结果可能使个体感到困惑、无助、失望等负面情绪，增加其心理压力。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心理压力增加</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42" r="10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由于未能得到正确的治疗和支持，个体的生活质量可能会受到严重影响，如无法正常工作、学习或进行社交活动。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生活质量下降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对个体的影响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家庭关系紧张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由于个体病情的变化和家庭负担的增加，可能导致家庭关系紧张，甚至出现冲突和矛盾。</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家庭成员心理健康受损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长期面对患病家庭成员的压力和负担，可能导致其他家庭成员的心理健康问题，如焦虑、抑郁等。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家庭负担加重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错误的评估可能使家庭成员需要承担更多的照顾和支持责任，从而增加家庭的经济和情感负担。</a:t>
            </a:r>
          </a:p>
        </p:txBody>
      </p:sp>
      <p:pic>
        <p:nvPicPr>
          <p:cNvPr id="10" name="Picture 10"/>
          <p:cNvPicPr>
            <a:picLocks noChangeAspect="1"/>
          </p:cNvPicPr>
          <p:nvPr/>
        </p:nvPicPr>
        <p:blipFill>
          <a:blip r:embed="rId2"/>
          <a:srcRect l="16542" r="16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对家庭的影响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错误的评估可能导致个体无法正常参与社会生活，增加社会的经济负担和医疗负担。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社会负担增加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375" r="10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社会安全问题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458" r="5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社会舆论压力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一些因错误评估而未能得到适当治疗的个体，可能对社会安全构成威胁，如暴力行为、自杀倾向等。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错误的评估结果可能引起社会舆论的关注和质疑，对相关机构和专家造成信任危机。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风险评估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访谈法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通过与受访者面对面交流，深入了解其心理状况。但访谈过程中可能受到主观因素影响，导致评估结果不客观。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问卷调查法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通过设计问卷，收集受访者的相关信息，对其心理危机进行评估。但问卷设计不合理或数据分析不准确可能导致评估结果失真。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观察法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通过观察受访者的行为表现，判断其心理危机程度。但观察法容易受到观察者主观偏见的影响，且无法了解受访者内心真实感受。</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https://d.book118.com/655323343222011100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2024-09-08T14:24:14.159</cp:lastPrinted>
  <dcterms:created xsi:type="dcterms:W3CDTF">2024-09-08T06:24:14Z</dcterms:created>
  <dcterms:modified xsi:type="dcterms:W3CDTF">2024-09-08T06:24:16Z</dcterms:modified>
</cp:coreProperties>
</file>