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F30B84-DC07-40D0-8B52-4D22A97318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39CDCF-D8F8-43D4-99C8-EBE3DF6056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768600-026E-42B9-8272-E3C61D8FD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1CD95B-C111-4BBD-B0A9-7A2807A842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E8A789-171E-4794-9942-1332CAAA2B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E077A9-03A8-47C0-84EA-0FDD95111C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A2ADD0-5DAC-4C13-8E16-129759B80E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30B633-E4B8-4877-9476-8001DFACD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50F23F-CFBC-4680-94ED-A2A20935D4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47BD4-3A52-42C2-A912-B5127531C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6D569-2777-45BA-B440-BE562C620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2410212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预防新生儿出生缺陷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出生缺陷的原因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预防新生儿出生缺陷的措施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提高公众意识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国际经验和启示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新生儿出生缺陷是指婴儿出生前发生的身体结构、功能或代谢异常，这些异常可能是遗传因素、环境因素或两者共同作用的结果。</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出生缺陷的发生率在不同地区和不同人群中存在差异，但总体来说，它是导致婴儿死亡和长期残疾的主要原因之一。</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预防新生儿出生缺陷对于提高人口素质和减少家庭负担具有重要意义。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出生缺陷可能导致婴儿在成长过程中出现各种健康问题，如智力障碍、生长发育迟缓、免疫功能低下等。</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影响婴儿健康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治疗出生缺陷需要耗费大量的医疗资源和经济成本，给家庭带来沉重的经济负担。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增加家庭负担</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83" r="1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高比例的出生缺陷个体可能导致社会在教育、医疗、福利等方面的支出增加，影响社会经济的可持续发展。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影响社会经济发展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出生缺陷的危害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出生缺陷的原因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如唐氏综合征、威廉姆斯综合征等，由染色体数目或结构异常引起。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染色体异常</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基因突变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遗传性疾病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如囊性纤维化、镰状细胞贫血等，由单个基因突变引起。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如血友病、苯丙酮尿症等，由特定基因缺陷引起。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如空气、水源和土壤污染，可能增加胎儿出生缺陷的风险。</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环境污染</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孕期暴露于放射线和电磁辐射可能导致胎儿发育异常。</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辐射暴露</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孕期不当使用某些药物或接触有害化学物质也可能导致出生缺陷。</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药物和化学物质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孕期并发症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如妊娠期糖尿病、高血压等，可能增加胎儿出生缺陷的风险。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孕期营养不足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缺乏叶酸、维生素和矿物质等营养素可能导致胎儿发育异常。</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不良生活习惯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如吸烟、饮酒、滥用药物等，可能对胎儿发育产生负面影响。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母体因素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预防新生儿出生缺陷的措施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补充叶酸</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孕前3个月开始补充叶酸，有助于预防神经管缺陷等出生缺陷。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遗传咨询</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对于有遗传疾病家族史的夫妇，进行遗传咨询和生育建议，有助于降低遗传性出生缺陷的风险。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健康生活方式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保持健康的生活方式，包括均衡饮食、适量运动、戒烟限酒等，有助于提高生育质量，降低出生缺陷的风险。</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孕前准备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通过产前筛查可以检测出一些常见的染色体异常和先天性缺陷，如唐氏综合征、先天性心脏病等。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产前筛查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对于高风险孕妇，进行产前诊断可以确诊胎儿是否存在遗传性疾病或结构性缺陷，如羊水穿刺、脐血取样等。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产前诊断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随着基因检测技术的发展，通过遗传检测可以预测胎儿是否存在遗传性疾病的风险，为夫妇提供生育决策依据。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遗传检测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产前筛查和诊断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https://d.book118.com/655324102120011112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2024-09-18T15:42:53.823</cp:lastPrinted>
  <dcterms:created xsi:type="dcterms:W3CDTF">2024-09-18T07:42:53Z</dcterms:created>
  <dcterms:modified xsi:type="dcterms:W3CDTF">2024-09-18T07:42:55Z</dcterms:modified>
</cp:coreProperties>
</file>