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C6452-604F-445C-A7BD-878DD204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3ACCF-EA65-4DF4-BA3F-A8D77BB3B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7532-5E62-41B5-9562-FB6B3396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B431C-1D06-439A-9887-5FF2484B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9D7B4-572B-4221-BE62-DAAAE361D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A19DC-B179-4924-9AA1-0D8BCF96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EB58C-798C-45D5-B4C0-F94CE0DD8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5B852-AB57-48D6-92A5-E70E96785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93719-09BF-4BA7-A6A2-2DB75B741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99529-7F0B-43F6-98BA-671DF4F5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B3F5E-F6DC-408A-B045-F49E2EF1C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24133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预防感冒强身健体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感冒的起因与影响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感冒的早期症状与应对措施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健康的生活习惯与预防感冒的关系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感冒的起因与影响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感冒的起因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气候变化、空气质量差、过度疲劳等环境因素也可能引发感冒。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免疫力低下时，人体容易受到病毒侵袭，导致感冒。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感冒主要是由病毒引起的，如流感病毒、鼻病毒等。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缺乏运动、饮食不均衡、睡眠不足等不良生活习惯可能导致免疫力下降，增加感冒的风险。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感冒对身体的负面影响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感冒时可能出现头痛、发热、咳嗽、流涕、喉咙痛等症状，影响身体舒适度。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感冒可能导致睡眠质量下降，影响休息和恢复。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感冒可能导致食欲不振，影响营养摄入。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感冒可能引发其他疾病，如肺炎、心脏疾病等。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身体不适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食欲不振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家庭生活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感冒对日常生活的影响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感冒可能导致注意力不集中、精神萎靡等症状，影响学习与工作效率。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感冒可能导致喉咙痛、咳嗽等症状，影响社交活动和人际关系。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感冒可能导致传染给家庭成员，影响家庭生活和谐。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感冒可能导致情绪低落、焦虑等症状，影响心理健康。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均衡饮食是提高免疫力的基础，应摄入足够的蛋白质、维生素和矿物质。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保证每餐都有蔬菜、水果、全谷类、优质蛋白质（如鱼、瘦肉、豆类）的摄入，避免过多的糖分和加工食品。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64" r="20964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86" r="291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保持规律的作息有助于调节身体机能，增强免疫力。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保证每天7-8小时的睡眠，尽量在同一时间入睡和起床，避免熬夜和过度疲劳。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适量的运动能够增强心肺功能，提高免疫力。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每周进行至少150分钟的中等强度有氧运动，如快走、游泳、骑自行车等，避免过度运动和疲劳。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保持良好的心态有助于减轻压力，增强免疫系统的功能。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通过冥想、瑜伽、听音乐等方式放松心情，与亲朋好友交流，分享心事，保持积极乐观的态度。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保持良好的心态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https://d.book118.com/655324133033011104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2024-09-13T20:01:08.959</cp:lastPrinted>
  <dcterms:created xsi:type="dcterms:W3CDTF">2024-09-13T12:01:08Z</dcterms:created>
  <dcterms:modified xsi:type="dcterms:W3CDTF">2024-09-13T12:01:11Z</dcterms:modified>
</cp:coreProperties>
</file>