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96657-DC01-4CE9-9B5A-530E1ED82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20B3B-64A7-499E-AB60-EF158218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0035C-D5C1-426E-B638-7051869F5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3F4A7-873F-4838-81E2-E98801106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E7890D-B49C-44A8-B14F-C6560EC87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643F1-E798-42B6-A216-8CCB437CE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F14970-DAD7-45FC-8798-7B225E2CD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6CE90-AFF0-493A-AB80-EC8D66EE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677D2-CBF8-4F0A-8EF6-BE155335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C7BA7-E656-4892-BBD9-43A0C9DA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06EA0-7E32-44ED-967F-4FE479781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24202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预防起重伤害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起重伤害概述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预防起重伤害的措施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起重伤害的应急处理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提高起重作业的安全意识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起重伤害概述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起重伤害的定义和类型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起重伤害是指在起重作业中发生的伤害事故，通常涉及到重物提升、移动、下降等操作。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起重伤害主要包括重物坠落、挤压碰撞、倾覆翻倒等类型，其中重物坠落是最常见的起重伤害。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如钢丝绳断裂、滑轮失灵、限位装置失效等设备故障是导致起重伤害的主要原因之一。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操作人员缺乏安全意识或技能不熟练，导致操作不当或误操作，引发起重伤害事故。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如地面不平整、风力过大、作业场所光线不足等环境因素也可能导致起重伤害。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起重伤害的常见原因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生产停滞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起重设备是生产过程中的重要设备，起重伤害事故可能导致生产停滞，给企业带来经济损失。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重大起重伤害事故可能引起社会关注和舆论压力，对企业形象和声誉造成负面影响。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起重伤害往往会造成操作人员或其他在场人员伤亡，对个人和家庭造成巨大损失。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起重伤害的严重后果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预防起重伤害的措施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操作规程和安全培训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制定详细的起重操作规程，确保操作人员熟悉并掌握正确的操作方法。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对操作人员进行定期的安全培训，提高他们的安全意识和操作技能。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培训中应强调安全注意事项和应急处理措施，以应对突发情况。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建立定期维护和检查制度，确保起重设备的性能和安全。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对起重设备的关键部位进行重点检查，如吊钩、钢丝绳、制动器等。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及时更换磨损或损坏的部件，确保设备的安全运行。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定期维护和检查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为操作人员配备必要的安全防护设备，如安全带、手套、护目镜等。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确保操作人员正确使用安全防护设备，并养成佩戴的习惯。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对安全防护设备进行定期检查和维护，确保其有效性。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安全防护设备的使用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安全警示标识的设置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在起重设备周围设置明显的安全警示标识，提醒操作人员和其他人员注意安全。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标识内容应简明易懂，包括危险提示、操作规程等。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对标识进行定期检查和维护，确保其清晰可见。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起重伤害的应急处理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https://d.book118.com/655324202120011100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2024-09-08T04:35:05.454</cp:lastPrinted>
  <dcterms:created xsi:type="dcterms:W3CDTF">2024-09-07T20:35:05Z</dcterms:created>
  <dcterms:modified xsi:type="dcterms:W3CDTF">2024-09-07T20:35:07Z</dcterms:modified>
</cp:coreProperties>
</file>